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307" r:id="rId3"/>
    <p:sldId id="309" r:id="rId4"/>
    <p:sldId id="261" r:id="rId5"/>
    <p:sldId id="304" r:id="rId6"/>
    <p:sldId id="260" r:id="rId7"/>
    <p:sldId id="303" r:id="rId8"/>
    <p:sldId id="270" r:id="rId9"/>
    <p:sldId id="267" r:id="rId10"/>
    <p:sldId id="269" r:id="rId11"/>
    <p:sldId id="272" r:id="rId12"/>
    <p:sldId id="273" r:id="rId13"/>
    <p:sldId id="274" r:id="rId14"/>
    <p:sldId id="311" r:id="rId15"/>
    <p:sldId id="276" r:id="rId16"/>
    <p:sldId id="281" r:id="rId17"/>
    <p:sldId id="280" r:id="rId18"/>
    <p:sldId id="314" r:id="rId19"/>
    <p:sldId id="283" r:id="rId20"/>
    <p:sldId id="316" r:id="rId21"/>
    <p:sldId id="285" r:id="rId22"/>
    <p:sldId id="287" r:id="rId23"/>
    <p:sldId id="288" r:id="rId24"/>
    <p:sldId id="289" r:id="rId25"/>
    <p:sldId id="290" r:id="rId26"/>
    <p:sldId id="292" r:id="rId27"/>
    <p:sldId id="293" r:id="rId28"/>
    <p:sldId id="31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1074" y="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71.jpeg"/><Relationship Id="rId7" Type="http://schemas.openxmlformats.org/officeDocument/2006/relationships/image" Target="../media/image111.jpeg"/><Relationship Id="rId2" Type="http://schemas.openxmlformats.org/officeDocument/2006/relationships/image" Target="../media/image61.jpeg"/><Relationship Id="rId1" Type="http://schemas.openxmlformats.org/officeDocument/2006/relationships/image" Target="../media/image53.jpeg"/><Relationship Id="rId6" Type="http://schemas.openxmlformats.org/officeDocument/2006/relationships/image" Target="../media/image101.jpeg"/><Relationship Id="rId11" Type="http://schemas.openxmlformats.org/officeDocument/2006/relationships/image" Target="../media/image151.jpeg"/><Relationship Id="rId5" Type="http://schemas.openxmlformats.org/officeDocument/2006/relationships/image" Target="../media/image93.png"/><Relationship Id="rId10" Type="http://schemas.openxmlformats.org/officeDocument/2006/relationships/image" Target="../media/image141.jpeg"/><Relationship Id="rId4" Type="http://schemas.openxmlformats.org/officeDocument/2006/relationships/image" Target="../media/image82.png"/><Relationship Id="rId9" Type="http://schemas.openxmlformats.org/officeDocument/2006/relationships/image" Target="../media/image131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999A21-C486-49B1-ACDA-93A9302AC577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4E32FC-8F88-49D1-B86D-70DD47FE5CBD}">
      <dgm:prSet phldrT="[Text]" custT="1"/>
      <dgm:spPr/>
      <dgm:t>
        <a:bodyPr/>
        <a:lstStyle/>
        <a:p>
          <a:pPr algn="ctr"/>
          <a:r>
            <a:rPr lang="en-US" sz="2000" dirty="0">
              <a:solidFill>
                <a:schemeClr val="accent2"/>
              </a:solidFill>
              <a:latin typeface="Arial Rounded MT Bold" panose="020F0704030504030204" pitchFamily="34" charset="0"/>
            </a:rPr>
            <a:t>B.TECH</a:t>
          </a:r>
        </a:p>
      </dgm:t>
    </dgm:pt>
    <dgm:pt modelId="{9022C1FD-1BD0-42B1-A38A-83A16E6D991E}" type="parTrans" cxnId="{F2FF9586-91C6-43B9-BFEB-4D7413CA3D37}">
      <dgm:prSet/>
      <dgm:spPr/>
      <dgm:t>
        <a:bodyPr/>
        <a:lstStyle/>
        <a:p>
          <a:endParaRPr lang="en-US"/>
        </a:p>
      </dgm:t>
    </dgm:pt>
    <dgm:pt modelId="{2E5278BD-5EED-4E3A-9083-89570D1E3B2D}" type="sibTrans" cxnId="{F2FF9586-91C6-43B9-BFEB-4D7413CA3D37}">
      <dgm:prSet/>
      <dgm:spPr/>
      <dgm:t>
        <a:bodyPr/>
        <a:lstStyle/>
        <a:p>
          <a:endParaRPr lang="en-US"/>
        </a:p>
      </dgm:t>
    </dgm:pt>
    <dgm:pt modelId="{E2FFB370-AE0A-41BE-97C9-C69AA0EA81A2}">
      <dgm:prSet phldrT="[Text]" custT="1"/>
      <dgm:spPr/>
      <dgm:t>
        <a:bodyPr/>
        <a:lstStyle/>
        <a:p>
          <a:r>
            <a:rPr lang="en-US" sz="1800" dirty="0">
              <a:solidFill>
                <a:schemeClr val="accent3"/>
              </a:solidFill>
            </a:rPr>
            <a:t>JOBS</a:t>
          </a:r>
          <a:r>
            <a:rPr lang="en-US" sz="600" dirty="0"/>
            <a:t>	</a:t>
          </a:r>
        </a:p>
      </dgm:t>
    </dgm:pt>
    <dgm:pt modelId="{263696B1-A976-43B0-B98F-3A4271435600}" type="parTrans" cxnId="{D9FA976F-E1B5-4463-8091-CD008D43699C}">
      <dgm:prSet/>
      <dgm:spPr/>
      <dgm:t>
        <a:bodyPr/>
        <a:lstStyle/>
        <a:p>
          <a:endParaRPr lang="en-US"/>
        </a:p>
      </dgm:t>
    </dgm:pt>
    <dgm:pt modelId="{CD3E4B9A-C596-4A21-91A9-C5A11DAD7721}" type="sibTrans" cxnId="{D9FA976F-E1B5-4463-8091-CD008D43699C}">
      <dgm:prSet/>
      <dgm:spPr/>
      <dgm:t>
        <a:bodyPr/>
        <a:lstStyle/>
        <a:p>
          <a:endParaRPr lang="en-US"/>
        </a:p>
      </dgm:t>
    </dgm:pt>
    <dgm:pt modelId="{E0E3308D-2D2D-468B-98F7-E071B3CE89BD}">
      <dgm:prSet phldrT="[Text]" custT="1"/>
      <dgm:spPr/>
      <dgm:t>
        <a:bodyPr/>
        <a:lstStyle/>
        <a:p>
          <a:pPr algn="ctr"/>
          <a:r>
            <a:rPr lang="en-US" sz="1600" dirty="0">
              <a:solidFill>
                <a:schemeClr val="accent3"/>
              </a:solidFill>
            </a:rPr>
            <a:t>CORPORATE JOBS</a:t>
          </a:r>
        </a:p>
      </dgm:t>
    </dgm:pt>
    <dgm:pt modelId="{D83259CD-E7CC-4828-BA27-2AB09ACBA206}" type="parTrans" cxnId="{A09302D5-94FB-42E7-922E-05BF78A13BA7}">
      <dgm:prSet/>
      <dgm:spPr/>
      <dgm:t>
        <a:bodyPr/>
        <a:lstStyle/>
        <a:p>
          <a:endParaRPr lang="en-US"/>
        </a:p>
      </dgm:t>
    </dgm:pt>
    <dgm:pt modelId="{BFB071C3-FBB1-4717-97F0-5A79B08BC618}" type="sibTrans" cxnId="{A09302D5-94FB-42E7-922E-05BF78A13BA7}">
      <dgm:prSet/>
      <dgm:spPr/>
      <dgm:t>
        <a:bodyPr/>
        <a:lstStyle/>
        <a:p>
          <a:endParaRPr lang="en-US"/>
        </a:p>
      </dgm:t>
    </dgm:pt>
    <dgm:pt modelId="{1596CFD0-D1B3-42F4-B9E8-0ECD3DDBE3BB}">
      <dgm:prSet phldrT="[Text]" custT="1"/>
      <dgm:spPr/>
      <dgm:t>
        <a:bodyPr/>
        <a:lstStyle/>
        <a:p>
          <a:pPr algn="ctr"/>
          <a:r>
            <a:rPr lang="en-US" sz="1600" dirty="0">
              <a:solidFill>
                <a:schemeClr val="accent3"/>
              </a:solidFill>
            </a:rPr>
            <a:t>GOVERNMENT JOBS</a:t>
          </a:r>
        </a:p>
      </dgm:t>
    </dgm:pt>
    <dgm:pt modelId="{C0EF384E-0E8A-4000-BFA5-6B07666649A6}" type="parTrans" cxnId="{8F19EDA8-EDEF-469A-9D7F-9D9D4D270513}">
      <dgm:prSet/>
      <dgm:spPr/>
      <dgm:t>
        <a:bodyPr/>
        <a:lstStyle/>
        <a:p>
          <a:endParaRPr lang="en-US"/>
        </a:p>
      </dgm:t>
    </dgm:pt>
    <dgm:pt modelId="{965C3AD5-EDAA-437A-9102-01BFF97A1D62}" type="sibTrans" cxnId="{8F19EDA8-EDEF-469A-9D7F-9D9D4D270513}">
      <dgm:prSet/>
      <dgm:spPr/>
      <dgm:t>
        <a:bodyPr/>
        <a:lstStyle/>
        <a:p>
          <a:endParaRPr lang="en-US"/>
        </a:p>
      </dgm:t>
    </dgm:pt>
    <dgm:pt modelId="{83D981E8-E901-45B5-8A31-DEAB226AF9FE}">
      <dgm:prSet phldrT="[Text]" custT="1"/>
      <dgm:spPr/>
      <dgm:t>
        <a:bodyPr/>
        <a:lstStyle/>
        <a:p>
          <a:pPr algn="ctr"/>
          <a:r>
            <a:rPr lang="en-US" sz="1600" dirty="0">
              <a:solidFill>
                <a:schemeClr val="accent3"/>
              </a:solidFill>
            </a:rPr>
            <a:t>HIGHER EDUCATION</a:t>
          </a:r>
        </a:p>
      </dgm:t>
    </dgm:pt>
    <dgm:pt modelId="{5A13BEF4-2165-4D12-BE0F-42EEF1B59E29}" type="parTrans" cxnId="{52BA06D6-5805-413D-9E09-19908079FBE9}">
      <dgm:prSet/>
      <dgm:spPr/>
      <dgm:t>
        <a:bodyPr/>
        <a:lstStyle/>
        <a:p>
          <a:endParaRPr lang="en-US"/>
        </a:p>
      </dgm:t>
    </dgm:pt>
    <dgm:pt modelId="{974AE845-42F8-4DF2-A2F2-0493EE9EBBC9}" type="sibTrans" cxnId="{52BA06D6-5805-413D-9E09-19908079FBE9}">
      <dgm:prSet/>
      <dgm:spPr/>
      <dgm:t>
        <a:bodyPr/>
        <a:lstStyle/>
        <a:p>
          <a:endParaRPr lang="en-US"/>
        </a:p>
      </dgm:t>
    </dgm:pt>
    <dgm:pt modelId="{E49E06FF-18D2-4CEE-A812-F0FF2AAF77B6}">
      <dgm:prSet phldrT="[Text]" custT="1"/>
      <dgm:spPr/>
      <dgm:t>
        <a:bodyPr/>
        <a:lstStyle/>
        <a:p>
          <a:r>
            <a:rPr lang="en-US" sz="1600" dirty="0">
              <a:solidFill>
                <a:schemeClr val="accent3"/>
              </a:solidFill>
            </a:rPr>
            <a:t>MASTERS</a:t>
          </a:r>
        </a:p>
      </dgm:t>
    </dgm:pt>
    <dgm:pt modelId="{E40AC78E-4C58-400D-9A7B-4D3A3B24104D}" type="parTrans" cxnId="{33B8E0DB-4E6A-4E9E-844A-B68CE4D8BB4C}">
      <dgm:prSet/>
      <dgm:spPr/>
      <dgm:t>
        <a:bodyPr/>
        <a:lstStyle/>
        <a:p>
          <a:endParaRPr lang="en-US"/>
        </a:p>
      </dgm:t>
    </dgm:pt>
    <dgm:pt modelId="{5EEDE2DB-3579-4871-8D9B-698B64F9D6FA}" type="sibTrans" cxnId="{33B8E0DB-4E6A-4E9E-844A-B68CE4D8BB4C}">
      <dgm:prSet/>
      <dgm:spPr/>
      <dgm:t>
        <a:bodyPr/>
        <a:lstStyle/>
        <a:p>
          <a:endParaRPr lang="en-US"/>
        </a:p>
      </dgm:t>
    </dgm:pt>
    <dgm:pt modelId="{4490744F-15BF-4990-B4E2-F6FE0CD8F6E3}">
      <dgm:prSet custT="1"/>
      <dgm:spPr/>
      <dgm:t>
        <a:bodyPr/>
        <a:lstStyle/>
        <a:p>
          <a:r>
            <a:rPr lang="en-US" sz="1600" dirty="0">
              <a:solidFill>
                <a:schemeClr val="accent3"/>
              </a:solidFill>
            </a:rPr>
            <a:t>ENTREPRENEURSHIP</a:t>
          </a:r>
        </a:p>
      </dgm:t>
    </dgm:pt>
    <dgm:pt modelId="{D61CDCC8-93A6-48B0-9CD1-6F38EE7EA59F}" type="parTrans" cxnId="{9702B9B1-28BF-4776-8F85-55807635856A}">
      <dgm:prSet/>
      <dgm:spPr/>
      <dgm:t>
        <a:bodyPr/>
        <a:lstStyle/>
        <a:p>
          <a:endParaRPr lang="en-US"/>
        </a:p>
      </dgm:t>
    </dgm:pt>
    <dgm:pt modelId="{D6C3918C-2039-4B88-BC10-707F7B15B62D}" type="sibTrans" cxnId="{9702B9B1-28BF-4776-8F85-55807635856A}">
      <dgm:prSet/>
      <dgm:spPr/>
      <dgm:t>
        <a:bodyPr/>
        <a:lstStyle/>
        <a:p>
          <a:endParaRPr lang="en-US"/>
        </a:p>
      </dgm:t>
    </dgm:pt>
    <dgm:pt modelId="{87AA1AB1-926B-477D-9E45-5CD612B0A35A}">
      <dgm:prSet custT="1"/>
      <dgm:spPr/>
      <dgm:t>
        <a:bodyPr/>
        <a:lstStyle/>
        <a:p>
          <a:pPr algn="ctr"/>
          <a:r>
            <a:rPr lang="en-US" sz="1600" dirty="0">
              <a:solidFill>
                <a:schemeClr val="accent3"/>
              </a:solidFill>
            </a:rPr>
            <a:t>TEACHING</a:t>
          </a:r>
        </a:p>
      </dgm:t>
    </dgm:pt>
    <dgm:pt modelId="{91CBA68D-C928-4406-82CB-899FC226C200}" type="parTrans" cxnId="{0BDCC54A-706C-4E78-9FAB-2FBA4F001CF6}">
      <dgm:prSet/>
      <dgm:spPr/>
      <dgm:t>
        <a:bodyPr/>
        <a:lstStyle/>
        <a:p>
          <a:endParaRPr lang="en-US"/>
        </a:p>
      </dgm:t>
    </dgm:pt>
    <dgm:pt modelId="{4F35EDE8-1512-40E9-A08A-397BFFC9E64A}" type="sibTrans" cxnId="{0BDCC54A-706C-4E78-9FAB-2FBA4F001CF6}">
      <dgm:prSet/>
      <dgm:spPr/>
      <dgm:t>
        <a:bodyPr/>
        <a:lstStyle/>
        <a:p>
          <a:endParaRPr lang="en-US"/>
        </a:p>
      </dgm:t>
    </dgm:pt>
    <dgm:pt modelId="{082A80BA-85B9-4A98-A799-7702AF450299}">
      <dgm:prSet custT="1"/>
      <dgm:spPr/>
      <dgm:t>
        <a:bodyPr/>
        <a:lstStyle/>
        <a:p>
          <a:r>
            <a:rPr lang="en-US" sz="1600" dirty="0">
              <a:solidFill>
                <a:schemeClr val="accent3"/>
              </a:solidFill>
            </a:rPr>
            <a:t>RESEARCH/PhD</a:t>
          </a:r>
        </a:p>
      </dgm:t>
    </dgm:pt>
    <dgm:pt modelId="{5338D32F-A02A-4E5D-828D-7E3F11F2C4B0}" type="parTrans" cxnId="{9F588FD8-0F43-4C42-BEBF-7694E6DA1852}">
      <dgm:prSet/>
      <dgm:spPr/>
      <dgm:t>
        <a:bodyPr/>
        <a:lstStyle/>
        <a:p>
          <a:endParaRPr lang="en-US"/>
        </a:p>
      </dgm:t>
    </dgm:pt>
    <dgm:pt modelId="{07BFA188-3BA4-4C90-BE1B-5DC4D0F533CC}" type="sibTrans" cxnId="{9F588FD8-0F43-4C42-BEBF-7694E6DA1852}">
      <dgm:prSet/>
      <dgm:spPr/>
      <dgm:t>
        <a:bodyPr/>
        <a:lstStyle/>
        <a:p>
          <a:endParaRPr lang="en-US"/>
        </a:p>
      </dgm:t>
    </dgm:pt>
    <dgm:pt modelId="{DE8115B0-D33C-4B74-90E0-A90AEB87B02A}">
      <dgm:prSet custT="1"/>
      <dgm:spPr/>
      <dgm:t>
        <a:bodyPr/>
        <a:lstStyle/>
        <a:p>
          <a:pPr algn="ctr"/>
          <a:r>
            <a:rPr lang="en-US" sz="1600" dirty="0">
              <a:solidFill>
                <a:schemeClr val="accent3"/>
              </a:solidFill>
            </a:rPr>
            <a:t>JOBS</a:t>
          </a:r>
        </a:p>
      </dgm:t>
    </dgm:pt>
    <dgm:pt modelId="{A7D8B4DB-213C-47E5-80E4-F3AD6182A212}" type="parTrans" cxnId="{F4F10F51-E0F9-42A2-BD8F-3F4CA29C6FF4}">
      <dgm:prSet/>
      <dgm:spPr/>
      <dgm:t>
        <a:bodyPr/>
        <a:lstStyle/>
        <a:p>
          <a:endParaRPr lang="en-US"/>
        </a:p>
      </dgm:t>
    </dgm:pt>
    <dgm:pt modelId="{F2668A46-6523-4A3E-B6AC-2E68C83D4B3F}" type="sibTrans" cxnId="{F4F10F51-E0F9-42A2-BD8F-3F4CA29C6FF4}">
      <dgm:prSet/>
      <dgm:spPr/>
      <dgm:t>
        <a:bodyPr/>
        <a:lstStyle/>
        <a:p>
          <a:endParaRPr lang="en-US"/>
        </a:p>
      </dgm:t>
    </dgm:pt>
    <dgm:pt modelId="{92918962-BAD3-4019-81F0-2E78543A660E}">
      <dgm:prSet custT="1"/>
      <dgm:spPr/>
      <dgm:t>
        <a:bodyPr/>
        <a:lstStyle/>
        <a:p>
          <a:r>
            <a:rPr lang="en-US" sz="1600" dirty="0">
              <a:solidFill>
                <a:schemeClr val="accent3"/>
              </a:solidFill>
            </a:rPr>
            <a:t>JOBS</a:t>
          </a:r>
        </a:p>
      </dgm:t>
    </dgm:pt>
    <dgm:pt modelId="{8024CB39-C870-4581-8CC6-5327AD7DFA71}" type="parTrans" cxnId="{1F747EB3-C8CF-4961-BA91-886236E54B5A}">
      <dgm:prSet/>
      <dgm:spPr/>
      <dgm:t>
        <a:bodyPr/>
        <a:lstStyle/>
        <a:p>
          <a:endParaRPr lang="en-US"/>
        </a:p>
      </dgm:t>
    </dgm:pt>
    <dgm:pt modelId="{9B0F85BA-D602-4E5D-81D4-6B9CE20BEDFE}" type="sibTrans" cxnId="{1F747EB3-C8CF-4961-BA91-886236E54B5A}">
      <dgm:prSet/>
      <dgm:spPr/>
      <dgm:t>
        <a:bodyPr/>
        <a:lstStyle/>
        <a:p>
          <a:endParaRPr lang="en-US"/>
        </a:p>
      </dgm:t>
    </dgm:pt>
    <dgm:pt modelId="{381949F3-18C0-46C9-87A2-35BA23B767D5}">
      <dgm:prSet custT="1"/>
      <dgm:spPr/>
      <dgm:t>
        <a:bodyPr/>
        <a:lstStyle/>
        <a:p>
          <a:r>
            <a:rPr lang="en-IN" sz="1600" dirty="0">
              <a:solidFill>
                <a:schemeClr val="accent3"/>
              </a:solidFill>
            </a:rPr>
            <a:t>HARDWARE</a:t>
          </a:r>
        </a:p>
      </dgm:t>
    </dgm:pt>
    <dgm:pt modelId="{B2169FD8-1F5A-480C-B660-2210F0B1DB38}" type="parTrans" cxnId="{7F80C039-9BAC-478E-BA04-817AAEE9DBB4}">
      <dgm:prSet/>
      <dgm:spPr/>
      <dgm:t>
        <a:bodyPr/>
        <a:lstStyle/>
        <a:p>
          <a:endParaRPr lang="en-IN"/>
        </a:p>
      </dgm:t>
    </dgm:pt>
    <dgm:pt modelId="{BE102E94-4ACC-4B9B-9283-570651D679A5}" type="sibTrans" cxnId="{7F80C039-9BAC-478E-BA04-817AAEE9DBB4}">
      <dgm:prSet/>
      <dgm:spPr/>
      <dgm:t>
        <a:bodyPr/>
        <a:lstStyle/>
        <a:p>
          <a:endParaRPr lang="en-IN"/>
        </a:p>
      </dgm:t>
    </dgm:pt>
    <dgm:pt modelId="{B255BF48-B3E6-4E15-BEAB-D5E302EAA286}">
      <dgm:prSet custT="1"/>
      <dgm:spPr/>
      <dgm:t>
        <a:bodyPr/>
        <a:lstStyle/>
        <a:p>
          <a:r>
            <a:rPr lang="en-IN" sz="1600" dirty="0">
              <a:solidFill>
                <a:schemeClr val="accent3"/>
              </a:solidFill>
            </a:rPr>
            <a:t>SOFTWARE</a:t>
          </a:r>
        </a:p>
      </dgm:t>
    </dgm:pt>
    <dgm:pt modelId="{CE85B581-018B-4F5D-9440-DEB9891BBAF8}" type="parTrans" cxnId="{E678E909-0502-47EA-8728-8591A5D5034F}">
      <dgm:prSet/>
      <dgm:spPr/>
      <dgm:t>
        <a:bodyPr/>
        <a:lstStyle/>
        <a:p>
          <a:endParaRPr lang="en-IN"/>
        </a:p>
      </dgm:t>
    </dgm:pt>
    <dgm:pt modelId="{57A9BC4C-DF8A-4704-8B71-6DD925585546}" type="sibTrans" cxnId="{E678E909-0502-47EA-8728-8591A5D5034F}">
      <dgm:prSet/>
      <dgm:spPr/>
      <dgm:t>
        <a:bodyPr/>
        <a:lstStyle/>
        <a:p>
          <a:endParaRPr lang="en-IN"/>
        </a:p>
      </dgm:t>
    </dgm:pt>
    <dgm:pt modelId="{C386EB61-DBC1-4AF2-9FD8-0879566B6F6D}" type="pres">
      <dgm:prSet presAssocID="{17999A21-C486-49B1-ACDA-93A9302AC57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0F66802-D4EA-4A3C-A078-BF779394E3C8}" type="pres">
      <dgm:prSet presAssocID="{C84E32FC-8F88-49D1-B86D-70DD47FE5CBD}" presName="hierRoot1" presStyleCnt="0"/>
      <dgm:spPr/>
    </dgm:pt>
    <dgm:pt modelId="{3D6CCF44-F1A0-478F-AD56-B91448361155}" type="pres">
      <dgm:prSet presAssocID="{C84E32FC-8F88-49D1-B86D-70DD47FE5CBD}" presName="composite" presStyleCnt="0"/>
      <dgm:spPr/>
    </dgm:pt>
    <dgm:pt modelId="{230DF242-01C1-4CC2-8CDE-E496F1C246AE}" type="pres">
      <dgm:prSet presAssocID="{C84E32FC-8F88-49D1-B86D-70DD47FE5CBD}" presName="image" presStyleLbl="node0" presStyleIdx="0" presStyleCnt="1" custScaleX="198287" custScaleY="172897" custLinFactY="-11458" custLinFactNeighborX="-2514" custLinFactNeighborY="-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E050A4C7-5FC2-4540-AAFF-FB094FDC5D09}" type="pres">
      <dgm:prSet presAssocID="{C84E32FC-8F88-49D1-B86D-70DD47FE5CBD}" presName="text" presStyleLbl="revTx" presStyleIdx="0" presStyleCnt="13" custScaleX="198355" custScaleY="244632" custLinFactY="-100000" custLinFactNeighborX="-93380" custLinFactNeighborY="-1356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B1CE617-38E5-4636-BD6F-08FDFF8ABF9F}" type="pres">
      <dgm:prSet presAssocID="{C84E32FC-8F88-49D1-B86D-70DD47FE5CBD}" presName="hierChild2" presStyleCnt="0"/>
      <dgm:spPr/>
    </dgm:pt>
    <dgm:pt modelId="{95B2323E-09CF-45AC-B489-5FC9FA7E0BC0}" type="pres">
      <dgm:prSet presAssocID="{263696B1-A976-43B0-B98F-3A4271435600}" presName="Name10" presStyleLbl="parChTrans1D2" presStyleIdx="0" presStyleCnt="2"/>
      <dgm:spPr/>
      <dgm:t>
        <a:bodyPr/>
        <a:lstStyle/>
        <a:p>
          <a:endParaRPr lang="en-US"/>
        </a:p>
      </dgm:t>
    </dgm:pt>
    <dgm:pt modelId="{070470F4-E67B-40D4-B5D6-D4445C314645}" type="pres">
      <dgm:prSet presAssocID="{E2FFB370-AE0A-41BE-97C9-C69AA0EA81A2}" presName="hierRoot2" presStyleCnt="0"/>
      <dgm:spPr/>
    </dgm:pt>
    <dgm:pt modelId="{72943557-B1B6-4A1C-B122-E2CEA840FFB8}" type="pres">
      <dgm:prSet presAssocID="{E2FFB370-AE0A-41BE-97C9-C69AA0EA81A2}" presName="composite2" presStyleCnt="0"/>
      <dgm:spPr/>
    </dgm:pt>
    <dgm:pt modelId="{187928FB-9150-472C-B938-257BA084BA38}" type="pres">
      <dgm:prSet presAssocID="{E2FFB370-AE0A-41BE-97C9-C69AA0EA81A2}" presName="image2" presStyleLbl="node2" presStyleIdx="0" presStyleCnt="2" custLinFactNeighborX="-31945" custLinFactNeighborY="-9212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318D9B88-374E-462C-923C-74B70F382F42}" type="pres">
      <dgm:prSet presAssocID="{E2FFB370-AE0A-41BE-97C9-C69AA0EA81A2}" presName="text2" presStyleLbl="revTx" presStyleIdx="1" presStyleCnt="13" custScaleX="146952" custScaleY="112215" custLinFactNeighborX="10880" custLinFactNeighborY="-302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146CB7-D4FC-4E18-A2A4-D4E94EE38A72}" type="pres">
      <dgm:prSet presAssocID="{E2FFB370-AE0A-41BE-97C9-C69AA0EA81A2}" presName="hierChild3" presStyleCnt="0"/>
      <dgm:spPr/>
    </dgm:pt>
    <dgm:pt modelId="{5BFDAF54-9968-4D30-B0A0-E94F1B8448DC}" type="pres">
      <dgm:prSet presAssocID="{D83259CD-E7CC-4828-BA27-2AB09ACBA206}" presName="Name17" presStyleLbl="parChTrans1D3" presStyleIdx="0" presStyleCnt="5"/>
      <dgm:spPr/>
      <dgm:t>
        <a:bodyPr/>
        <a:lstStyle/>
        <a:p>
          <a:endParaRPr lang="en-US"/>
        </a:p>
      </dgm:t>
    </dgm:pt>
    <dgm:pt modelId="{71F6F3AF-75D2-4B8B-8C99-9ACE64671C23}" type="pres">
      <dgm:prSet presAssocID="{E0E3308D-2D2D-468B-98F7-E071B3CE89BD}" presName="hierRoot3" presStyleCnt="0"/>
      <dgm:spPr/>
    </dgm:pt>
    <dgm:pt modelId="{2F2E1218-9C4A-4FC6-8904-CF3DBD7CF724}" type="pres">
      <dgm:prSet presAssocID="{E0E3308D-2D2D-468B-98F7-E071B3CE89BD}" presName="composite3" presStyleCnt="0"/>
      <dgm:spPr/>
    </dgm:pt>
    <dgm:pt modelId="{0DE96923-61D2-46B6-9D48-A0D1CCAA1F49}" type="pres">
      <dgm:prSet presAssocID="{E0E3308D-2D2D-468B-98F7-E071B3CE89BD}" presName="image3" presStyleLbl="node3" presStyleIdx="0" presStyleCnt="5" custLinFactY="1266" custLinFactNeighborX="-71151" custLinFactNeighborY="10000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11AF67D-F8F6-48A9-8902-DE928813D01D}" type="pres">
      <dgm:prSet presAssocID="{E0E3308D-2D2D-468B-98F7-E071B3CE89BD}" presName="text3" presStyleLbl="revTx" presStyleIdx="2" presStyleCnt="13" custScaleX="250616" custLinFactY="97944" custLinFactNeighborX="-15941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3E8283F-FC94-4610-AFF0-177DD18E78DC}" type="pres">
      <dgm:prSet presAssocID="{E0E3308D-2D2D-468B-98F7-E071B3CE89BD}" presName="hierChild4" presStyleCnt="0"/>
      <dgm:spPr/>
    </dgm:pt>
    <dgm:pt modelId="{37027187-5951-4ADC-8CC3-486E740C9F50}" type="pres">
      <dgm:prSet presAssocID="{B2169FD8-1F5A-480C-B660-2210F0B1DB38}" presName="Name23" presStyleLbl="parChTrans1D4" presStyleIdx="0" presStyleCnt="5"/>
      <dgm:spPr/>
      <dgm:t>
        <a:bodyPr/>
        <a:lstStyle/>
        <a:p>
          <a:endParaRPr lang="en-US"/>
        </a:p>
      </dgm:t>
    </dgm:pt>
    <dgm:pt modelId="{6A36256C-B8CF-40E4-9490-6837B40B1A57}" type="pres">
      <dgm:prSet presAssocID="{381949F3-18C0-46C9-87A2-35BA23B767D5}" presName="hierRoot4" presStyleCnt="0"/>
      <dgm:spPr/>
    </dgm:pt>
    <dgm:pt modelId="{0755DD8E-CA65-48F5-A148-ED382D2AC408}" type="pres">
      <dgm:prSet presAssocID="{381949F3-18C0-46C9-87A2-35BA23B767D5}" presName="composite4" presStyleCnt="0"/>
      <dgm:spPr/>
    </dgm:pt>
    <dgm:pt modelId="{1069B997-76B7-4910-93ED-02B0D5D483ED}" type="pres">
      <dgm:prSet presAssocID="{381949F3-18C0-46C9-87A2-35BA23B767D5}" presName="image4" presStyleLbl="node4" presStyleIdx="0" presStyleCnt="5" custLinFactY="100000" custLinFactNeighborX="25966" custLinFactNeighborY="12397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en-US"/>
        </a:p>
      </dgm:t>
    </dgm:pt>
    <dgm:pt modelId="{D50FFC6E-7A69-4B34-9AFC-66334A15DFDB}" type="pres">
      <dgm:prSet presAssocID="{381949F3-18C0-46C9-87A2-35BA23B767D5}" presName="text4" presStyleLbl="revTx" presStyleIdx="3" presStyleCnt="13" custScaleX="226929" custLinFactY="116781" custLinFactNeighborX="-3246" custLinFactNeighborY="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4CB8DA-860E-4846-A445-9D973AFC01F7}" type="pres">
      <dgm:prSet presAssocID="{381949F3-18C0-46C9-87A2-35BA23B767D5}" presName="hierChild5" presStyleCnt="0"/>
      <dgm:spPr/>
    </dgm:pt>
    <dgm:pt modelId="{93A1469B-FF12-40B5-9B22-DB08EBEEFA25}" type="pres">
      <dgm:prSet presAssocID="{CE85B581-018B-4F5D-9440-DEB9891BBAF8}" presName="Name23" presStyleLbl="parChTrans1D4" presStyleIdx="1" presStyleCnt="5"/>
      <dgm:spPr/>
      <dgm:t>
        <a:bodyPr/>
        <a:lstStyle/>
        <a:p>
          <a:endParaRPr lang="en-US"/>
        </a:p>
      </dgm:t>
    </dgm:pt>
    <dgm:pt modelId="{632A7F85-C84A-468E-9AC8-4A7770A9E958}" type="pres">
      <dgm:prSet presAssocID="{B255BF48-B3E6-4E15-BEAB-D5E302EAA286}" presName="hierRoot4" presStyleCnt="0"/>
      <dgm:spPr/>
    </dgm:pt>
    <dgm:pt modelId="{7B4296D8-6FED-4309-83B3-992E74536496}" type="pres">
      <dgm:prSet presAssocID="{B255BF48-B3E6-4E15-BEAB-D5E302EAA286}" presName="composite4" presStyleCnt="0"/>
      <dgm:spPr/>
    </dgm:pt>
    <dgm:pt modelId="{B3788B2E-16DD-4D91-9011-7013DC38FCF7}" type="pres">
      <dgm:prSet presAssocID="{B255BF48-B3E6-4E15-BEAB-D5E302EAA286}" presName="image4" presStyleLbl="node4" presStyleIdx="1" presStyleCnt="5" custLinFactY="100000" custLinFactNeighborX="-73270" custLinFactNeighborY="123970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  <dgm:t>
        <a:bodyPr/>
        <a:lstStyle/>
        <a:p>
          <a:endParaRPr lang="en-US"/>
        </a:p>
      </dgm:t>
    </dgm:pt>
    <dgm:pt modelId="{32D8CEA1-022A-4C61-9C09-EF91AC297E10}" type="pres">
      <dgm:prSet presAssocID="{B255BF48-B3E6-4E15-BEAB-D5E302EAA286}" presName="text4" presStyleLbl="revTx" presStyleIdx="4" presStyleCnt="13" custScaleX="280151" custLinFactY="116781" custLinFactNeighborX="-22869" custLinFactNeighborY="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A43F6D-D304-4A45-9E24-1024C1825A45}" type="pres">
      <dgm:prSet presAssocID="{B255BF48-B3E6-4E15-BEAB-D5E302EAA286}" presName="hierChild5" presStyleCnt="0"/>
      <dgm:spPr/>
    </dgm:pt>
    <dgm:pt modelId="{9A3FE4B1-E397-4E92-8655-19B3F13554BA}" type="pres">
      <dgm:prSet presAssocID="{C0EF384E-0E8A-4000-BFA5-6B07666649A6}" presName="Name17" presStyleLbl="parChTrans1D3" presStyleIdx="1" presStyleCnt="5"/>
      <dgm:spPr/>
      <dgm:t>
        <a:bodyPr/>
        <a:lstStyle/>
        <a:p>
          <a:endParaRPr lang="en-US"/>
        </a:p>
      </dgm:t>
    </dgm:pt>
    <dgm:pt modelId="{1AC3D0D7-C67D-4E1F-9F6D-8CD5EEBC9240}" type="pres">
      <dgm:prSet presAssocID="{1596CFD0-D1B3-42F4-B9E8-0ECD3DDBE3BB}" presName="hierRoot3" presStyleCnt="0"/>
      <dgm:spPr/>
    </dgm:pt>
    <dgm:pt modelId="{9F15115C-C266-4F6F-95D6-9328319FA9B9}" type="pres">
      <dgm:prSet presAssocID="{1596CFD0-D1B3-42F4-B9E8-0ECD3DDBE3BB}" presName="composite3" presStyleCnt="0"/>
      <dgm:spPr/>
    </dgm:pt>
    <dgm:pt modelId="{D7ED4B8B-8B43-43FB-A813-0BD5F1FD8AC5}" type="pres">
      <dgm:prSet presAssocID="{1596CFD0-D1B3-42F4-B9E8-0ECD3DDBE3BB}" presName="image3" presStyleLbl="node3" presStyleIdx="1" presStyleCnt="5" custLinFactY="1266" custLinFactNeighborX="25603" custLinFactNeighborY="100000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33AB2D4-2D87-47EB-9208-269065D3EA32}" type="pres">
      <dgm:prSet presAssocID="{1596CFD0-D1B3-42F4-B9E8-0ECD3DDBE3BB}" presName="text3" presStyleLbl="revTx" presStyleIdx="5" presStyleCnt="13" custScaleX="259204" custLinFactY="100000" custLinFactNeighborX="-27277" custLinFactNeighborY="1139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BD8CD8-EB94-4E3C-AB0B-07080CAE010A}" type="pres">
      <dgm:prSet presAssocID="{1596CFD0-D1B3-42F4-B9E8-0ECD3DDBE3BB}" presName="hierChild4" presStyleCnt="0"/>
      <dgm:spPr/>
    </dgm:pt>
    <dgm:pt modelId="{57001946-D417-405D-AF23-AEF5E2D27258}" type="pres">
      <dgm:prSet presAssocID="{D61CDCC8-93A6-48B0-9CD1-6F38EE7EA59F}" presName="Name17" presStyleLbl="parChTrans1D3" presStyleIdx="2" presStyleCnt="5"/>
      <dgm:spPr/>
      <dgm:t>
        <a:bodyPr/>
        <a:lstStyle/>
        <a:p>
          <a:endParaRPr lang="en-US"/>
        </a:p>
      </dgm:t>
    </dgm:pt>
    <dgm:pt modelId="{0610443C-F66C-41DB-9FCD-055F8DB8E763}" type="pres">
      <dgm:prSet presAssocID="{4490744F-15BF-4990-B4E2-F6FE0CD8F6E3}" presName="hierRoot3" presStyleCnt="0"/>
      <dgm:spPr/>
    </dgm:pt>
    <dgm:pt modelId="{2A6DB0D3-406F-4690-B93A-F5E80558B91E}" type="pres">
      <dgm:prSet presAssocID="{4490744F-15BF-4990-B4E2-F6FE0CD8F6E3}" presName="composite3" presStyleCnt="0"/>
      <dgm:spPr/>
    </dgm:pt>
    <dgm:pt modelId="{C3D50DD4-63DA-433B-80B0-B7697DE5027C}" type="pres">
      <dgm:prSet presAssocID="{4490744F-15BF-4990-B4E2-F6FE0CD8F6E3}" presName="image3" presStyleLbl="node3" presStyleIdx="2" presStyleCnt="5" custLinFactY="1266" custLinFactNeighborX="24868" custLinFactNeighborY="100000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C8274102-C037-4E57-BA76-7FEC54DA14F4}" type="pres">
      <dgm:prSet presAssocID="{4490744F-15BF-4990-B4E2-F6FE0CD8F6E3}" presName="text3" presStyleLbl="revTx" presStyleIdx="6" presStyleCnt="13" custScaleX="354832" custLinFactY="93722" custLinFactNeighborX="-45152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155E02-4C2F-4DD1-8203-EC3381F85632}" type="pres">
      <dgm:prSet presAssocID="{4490744F-15BF-4990-B4E2-F6FE0CD8F6E3}" presName="hierChild4" presStyleCnt="0"/>
      <dgm:spPr/>
    </dgm:pt>
    <dgm:pt modelId="{EF6A88A9-EBF2-48DE-9B68-0D43DF3A698A}" type="pres">
      <dgm:prSet presAssocID="{91CBA68D-C928-4406-82CB-899FC226C200}" presName="Name17" presStyleLbl="parChTrans1D3" presStyleIdx="3" presStyleCnt="5"/>
      <dgm:spPr/>
      <dgm:t>
        <a:bodyPr/>
        <a:lstStyle/>
        <a:p>
          <a:endParaRPr lang="en-US"/>
        </a:p>
      </dgm:t>
    </dgm:pt>
    <dgm:pt modelId="{C2466937-8AFA-4B68-A2ED-99D2D6C6679E}" type="pres">
      <dgm:prSet presAssocID="{87AA1AB1-926B-477D-9E45-5CD612B0A35A}" presName="hierRoot3" presStyleCnt="0"/>
      <dgm:spPr/>
    </dgm:pt>
    <dgm:pt modelId="{A9782F22-8F17-4802-81A0-607FCF01C74E}" type="pres">
      <dgm:prSet presAssocID="{87AA1AB1-926B-477D-9E45-5CD612B0A35A}" presName="composite3" presStyleCnt="0"/>
      <dgm:spPr/>
    </dgm:pt>
    <dgm:pt modelId="{39E84F24-EA5C-4013-A9E3-A9967BE25A36}" type="pres">
      <dgm:prSet presAssocID="{87AA1AB1-926B-477D-9E45-5CD612B0A35A}" presName="image3" presStyleLbl="node3" presStyleIdx="3" presStyleCnt="5" custLinFactY="1266" custLinFactNeighborX="-8210" custLinFactNeighborY="100000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en-US"/>
        </a:p>
      </dgm:t>
    </dgm:pt>
    <dgm:pt modelId="{F0A98BA9-6D23-4050-A7E3-7D3EDBF82226}" type="pres">
      <dgm:prSet presAssocID="{87AA1AB1-926B-477D-9E45-5CD612B0A35A}" presName="text3" presStyleLbl="revTx" presStyleIdx="7" presStyleCnt="13" custScaleX="211157" custLinFactY="90099" custLinFactNeighborX="-78764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F7CE84-6DEF-4E14-A7FB-5EF90086BB65}" type="pres">
      <dgm:prSet presAssocID="{87AA1AB1-926B-477D-9E45-5CD612B0A35A}" presName="hierChild4" presStyleCnt="0"/>
      <dgm:spPr/>
    </dgm:pt>
    <dgm:pt modelId="{23B71C9D-5809-4E7F-93C2-D322561E6A3E}" type="pres">
      <dgm:prSet presAssocID="{5A13BEF4-2165-4D12-BE0F-42EEF1B59E29}" presName="Name10" presStyleLbl="parChTrans1D2" presStyleIdx="1" presStyleCnt="2"/>
      <dgm:spPr/>
      <dgm:t>
        <a:bodyPr/>
        <a:lstStyle/>
        <a:p>
          <a:endParaRPr lang="en-US"/>
        </a:p>
      </dgm:t>
    </dgm:pt>
    <dgm:pt modelId="{A6187BBE-E9A3-4AFE-B9BB-121361F41162}" type="pres">
      <dgm:prSet presAssocID="{83D981E8-E901-45B5-8A31-DEAB226AF9FE}" presName="hierRoot2" presStyleCnt="0"/>
      <dgm:spPr/>
    </dgm:pt>
    <dgm:pt modelId="{85A41275-AFD7-4CC8-9104-B1DDE27399FC}" type="pres">
      <dgm:prSet presAssocID="{83D981E8-E901-45B5-8A31-DEAB226AF9FE}" presName="composite2" presStyleCnt="0"/>
      <dgm:spPr/>
    </dgm:pt>
    <dgm:pt modelId="{871FAF8F-3DB2-44FC-BB0F-2471F6778CED}" type="pres">
      <dgm:prSet presAssocID="{83D981E8-E901-45B5-8A31-DEAB226AF9FE}" presName="image2" presStyleLbl="node2" presStyleIdx="1" presStyleCnt="2" custLinFactNeighborX="34423" custLinFactNeighborY="-8601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330C95C-D3B5-439E-AF12-D23959377775}" type="pres">
      <dgm:prSet presAssocID="{83D981E8-E901-45B5-8A31-DEAB226AF9FE}" presName="text2" presStyleLbl="revTx" presStyleIdx="8" presStyleCnt="13" custScaleX="241303" custLinFactNeighborX="63957" custLinFactNeighborY="-476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A3AEC3-11AE-459E-9832-1B9F53F09BE5}" type="pres">
      <dgm:prSet presAssocID="{83D981E8-E901-45B5-8A31-DEAB226AF9FE}" presName="hierChild3" presStyleCnt="0"/>
      <dgm:spPr/>
    </dgm:pt>
    <dgm:pt modelId="{269E80D6-B4F0-45B5-93F7-3540A22B25F1}" type="pres">
      <dgm:prSet presAssocID="{E40AC78E-4C58-400D-9A7B-4D3A3B24104D}" presName="Name17" presStyleLbl="parChTrans1D3" presStyleIdx="4" presStyleCnt="5"/>
      <dgm:spPr/>
      <dgm:t>
        <a:bodyPr/>
        <a:lstStyle/>
        <a:p>
          <a:endParaRPr lang="en-US"/>
        </a:p>
      </dgm:t>
    </dgm:pt>
    <dgm:pt modelId="{0755FF36-F477-4AC3-85E8-B73521C446C5}" type="pres">
      <dgm:prSet presAssocID="{E49E06FF-18D2-4CEE-A812-F0FF2AAF77B6}" presName="hierRoot3" presStyleCnt="0"/>
      <dgm:spPr/>
    </dgm:pt>
    <dgm:pt modelId="{BA3C393E-C4FB-4412-9F5F-4BB5F1F99086}" type="pres">
      <dgm:prSet presAssocID="{E49E06FF-18D2-4CEE-A812-F0FF2AAF77B6}" presName="composite3" presStyleCnt="0"/>
      <dgm:spPr/>
    </dgm:pt>
    <dgm:pt modelId="{D61C4F27-DFDD-42E5-B17A-4AD65260A62D}" type="pres">
      <dgm:prSet presAssocID="{E49E06FF-18D2-4CEE-A812-F0FF2AAF77B6}" presName="image3" presStyleLbl="node3" presStyleIdx="4" presStyleCnt="5" custLinFactNeighborX="23458" custLinFactNeighborY="-13881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en-US"/>
        </a:p>
      </dgm:t>
    </dgm:pt>
    <dgm:pt modelId="{DFE0D369-2657-4436-8A36-A8187D68EF9E}" type="pres">
      <dgm:prSet presAssocID="{E49E06FF-18D2-4CEE-A812-F0FF2AAF77B6}" presName="text3" presStyleLbl="revTx" presStyleIdx="9" presStyleCnt="13" custScaleX="204095" custLinFactNeighborX="7780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549BDF3-DE1E-49F4-8C7F-0E0BA1AFEE3C}" type="pres">
      <dgm:prSet presAssocID="{E49E06FF-18D2-4CEE-A812-F0FF2AAF77B6}" presName="hierChild4" presStyleCnt="0"/>
      <dgm:spPr/>
    </dgm:pt>
    <dgm:pt modelId="{FB5F8FB0-06AC-4622-A7BF-E0AD67973882}" type="pres">
      <dgm:prSet presAssocID="{5338D32F-A02A-4E5D-828D-7E3F11F2C4B0}" presName="Name23" presStyleLbl="parChTrans1D4" presStyleIdx="2" presStyleCnt="5"/>
      <dgm:spPr/>
      <dgm:t>
        <a:bodyPr/>
        <a:lstStyle/>
        <a:p>
          <a:endParaRPr lang="en-US"/>
        </a:p>
      </dgm:t>
    </dgm:pt>
    <dgm:pt modelId="{44DDBC05-6CF4-40FB-BCA1-9FF9EE2AD134}" type="pres">
      <dgm:prSet presAssocID="{082A80BA-85B9-4A98-A799-7702AF450299}" presName="hierRoot4" presStyleCnt="0"/>
      <dgm:spPr/>
    </dgm:pt>
    <dgm:pt modelId="{2C83004B-CB98-4A10-8343-5D43865D8D75}" type="pres">
      <dgm:prSet presAssocID="{082A80BA-85B9-4A98-A799-7702AF450299}" presName="composite4" presStyleCnt="0"/>
      <dgm:spPr/>
    </dgm:pt>
    <dgm:pt modelId="{0E1E52CD-65F5-492E-A5E8-1B368275AA7C}" type="pres">
      <dgm:prSet presAssocID="{082A80BA-85B9-4A98-A799-7702AF450299}" presName="image4" presStyleLbl="node4" presStyleIdx="2" presStyleCnt="5" custLinFactNeighborX="36093" custLinFactNeighborY="48681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C85C7EA-D831-4A69-99D3-569AEC8504E1}" type="pres">
      <dgm:prSet presAssocID="{082A80BA-85B9-4A98-A799-7702AF450299}" presName="text4" presStyleLbl="revTx" presStyleIdx="10" presStyleCnt="13" custScaleX="203170" custLinFactY="6600" custLinFactNeighborX="70256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7C6818-8EB6-4026-8972-4D256FABED36}" type="pres">
      <dgm:prSet presAssocID="{082A80BA-85B9-4A98-A799-7702AF450299}" presName="hierChild5" presStyleCnt="0"/>
      <dgm:spPr/>
    </dgm:pt>
    <dgm:pt modelId="{229EA81C-CA0A-4C81-B165-09AE65AAEF5E}" type="pres">
      <dgm:prSet presAssocID="{8024CB39-C870-4581-8CC6-5327AD7DFA71}" presName="Name23" presStyleLbl="parChTrans1D4" presStyleIdx="3" presStyleCnt="5"/>
      <dgm:spPr/>
      <dgm:t>
        <a:bodyPr/>
        <a:lstStyle/>
        <a:p>
          <a:endParaRPr lang="en-US"/>
        </a:p>
      </dgm:t>
    </dgm:pt>
    <dgm:pt modelId="{53AF0478-11A5-4072-BE9F-F37F89B22874}" type="pres">
      <dgm:prSet presAssocID="{92918962-BAD3-4019-81F0-2E78543A660E}" presName="hierRoot4" presStyleCnt="0"/>
      <dgm:spPr/>
    </dgm:pt>
    <dgm:pt modelId="{12A8B60A-242A-446B-9AC0-20F51CFA6066}" type="pres">
      <dgm:prSet presAssocID="{92918962-BAD3-4019-81F0-2E78543A660E}" presName="composite4" presStyleCnt="0"/>
      <dgm:spPr/>
    </dgm:pt>
    <dgm:pt modelId="{E0FCDEAD-F086-478E-91BF-97448BD3BB7A}" type="pres">
      <dgm:prSet presAssocID="{92918962-BAD3-4019-81F0-2E78543A660E}" presName="image4" presStyleLbl="node4" presStyleIdx="3" presStyleCnt="5" custLinFactY="4435" custLinFactNeighborX="-2595" custLinFactNeighborY="10000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87BF40A6-74FB-4F3A-A46B-55B227BE0CCC}" type="pres">
      <dgm:prSet presAssocID="{92918962-BAD3-4019-81F0-2E78543A660E}" presName="text4" presStyleLbl="revTx" presStyleIdx="11" presStyleCnt="13" custLinFactY="97246" custLinFactNeighborX="-80652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C6A457-EB07-4C72-AC92-D25B4CB288CA}" type="pres">
      <dgm:prSet presAssocID="{92918962-BAD3-4019-81F0-2E78543A660E}" presName="hierChild5" presStyleCnt="0"/>
      <dgm:spPr/>
    </dgm:pt>
    <dgm:pt modelId="{3398C276-3E17-493E-B0EF-6121953303C8}" type="pres">
      <dgm:prSet presAssocID="{A7D8B4DB-213C-47E5-80E4-F3AD6182A212}" presName="Name23" presStyleLbl="parChTrans1D4" presStyleIdx="4" presStyleCnt="5"/>
      <dgm:spPr/>
      <dgm:t>
        <a:bodyPr/>
        <a:lstStyle/>
        <a:p>
          <a:endParaRPr lang="en-US"/>
        </a:p>
      </dgm:t>
    </dgm:pt>
    <dgm:pt modelId="{1FAA6CA1-60A1-4D07-ACA3-E6A38AC238F0}" type="pres">
      <dgm:prSet presAssocID="{DE8115B0-D33C-4B74-90E0-A90AEB87B02A}" presName="hierRoot4" presStyleCnt="0"/>
      <dgm:spPr/>
    </dgm:pt>
    <dgm:pt modelId="{B86F993D-8D3F-4D20-B1AB-EC35E436EA8F}" type="pres">
      <dgm:prSet presAssocID="{DE8115B0-D33C-4B74-90E0-A90AEB87B02A}" presName="composite4" presStyleCnt="0"/>
      <dgm:spPr/>
    </dgm:pt>
    <dgm:pt modelId="{72879AC0-E02E-41C7-A63D-626F09DDA4FD}" type="pres">
      <dgm:prSet presAssocID="{DE8115B0-D33C-4B74-90E0-A90AEB87B02A}" presName="image4" presStyleLbl="node4" presStyleIdx="4" presStyleCnt="5" custLinFactNeighborX="79767" custLinFactNeighborY="4868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AEE29112-8783-4E05-943F-B648E5022B49}" type="pres">
      <dgm:prSet presAssocID="{DE8115B0-D33C-4B74-90E0-A90AEB87B02A}" presName="text4" presStyleLbl="revTx" presStyleIdx="12" presStyleCnt="13" custScaleX="103440" custLinFactY="43624" custLinFactNeighborX="-43834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409F03-282F-41D2-92BA-DADDEB95A6F6}" type="pres">
      <dgm:prSet presAssocID="{DE8115B0-D33C-4B74-90E0-A90AEB87B02A}" presName="hierChild5" presStyleCnt="0"/>
      <dgm:spPr/>
    </dgm:pt>
  </dgm:ptLst>
  <dgm:cxnLst>
    <dgm:cxn modelId="{1F747EB3-C8CF-4961-BA91-886236E54B5A}" srcId="{082A80BA-85B9-4A98-A799-7702AF450299}" destId="{92918962-BAD3-4019-81F0-2E78543A660E}" srcOrd="0" destOrd="0" parTransId="{8024CB39-C870-4581-8CC6-5327AD7DFA71}" sibTransId="{9B0F85BA-D602-4E5D-81D4-6B9CE20BEDFE}"/>
    <dgm:cxn modelId="{E678E909-0502-47EA-8728-8591A5D5034F}" srcId="{E0E3308D-2D2D-468B-98F7-E071B3CE89BD}" destId="{B255BF48-B3E6-4E15-BEAB-D5E302EAA286}" srcOrd="1" destOrd="0" parTransId="{CE85B581-018B-4F5D-9440-DEB9891BBAF8}" sibTransId="{57A9BC4C-DF8A-4704-8B71-6DD925585546}"/>
    <dgm:cxn modelId="{A955C3DB-91BF-41F3-A021-4C42644EC4BB}" type="presOf" srcId="{E0E3308D-2D2D-468B-98F7-E071B3CE89BD}" destId="{511AF67D-F8F6-48A9-8902-DE928813D01D}" srcOrd="0" destOrd="0" presId="urn:microsoft.com/office/officeart/2009/layout/CirclePictureHierarchy"/>
    <dgm:cxn modelId="{985A70F9-E0EC-486C-BFBB-9A7D3F8F7A8E}" type="presOf" srcId="{A7D8B4DB-213C-47E5-80E4-F3AD6182A212}" destId="{3398C276-3E17-493E-B0EF-6121953303C8}" srcOrd="0" destOrd="0" presId="urn:microsoft.com/office/officeart/2009/layout/CirclePictureHierarchy"/>
    <dgm:cxn modelId="{E3183E8C-02D0-48E1-A824-1F56D9A412A8}" type="presOf" srcId="{D61CDCC8-93A6-48B0-9CD1-6F38EE7EA59F}" destId="{57001946-D417-405D-AF23-AEF5E2D27258}" srcOrd="0" destOrd="0" presId="urn:microsoft.com/office/officeart/2009/layout/CirclePictureHierarchy"/>
    <dgm:cxn modelId="{FF3509A2-562D-4CE9-AF6C-B7CC8EDAC89E}" type="presOf" srcId="{87AA1AB1-926B-477D-9E45-5CD612B0A35A}" destId="{F0A98BA9-6D23-4050-A7E3-7D3EDBF82226}" srcOrd="0" destOrd="0" presId="urn:microsoft.com/office/officeart/2009/layout/CirclePictureHierarchy"/>
    <dgm:cxn modelId="{A6AB75BA-9233-4E65-94BD-B35E6CC5F53A}" type="presOf" srcId="{D83259CD-E7CC-4828-BA27-2AB09ACBA206}" destId="{5BFDAF54-9968-4D30-B0A0-E94F1B8448DC}" srcOrd="0" destOrd="0" presId="urn:microsoft.com/office/officeart/2009/layout/CirclePictureHierarchy"/>
    <dgm:cxn modelId="{038C6603-5135-4C3D-BE39-839D5112AD19}" type="presOf" srcId="{91CBA68D-C928-4406-82CB-899FC226C200}" destId="{EF6A88A9-EBF2-48DE-9B68-0D43DF3A698A}" srcOrd="0" destOrd="0" presId="urn:microsoft.com/office/officeart/2009/layout/CirclePictureHierarchy"/>
    <dgm:cxn modelId="{ECA9A9B2-D08B-48E8-A6C9-B194A3319808}" type="presOf" srcId="{E40AC78E-4C58-400D-9A7B-4D3A3B24104D}" destId="{269E80D6-B4F0-45B5-93F7-3540A22B25F1}" srcOrd="0" destOrd="0" presId="urn:microsoft.com/office/officeart/2009/layout/CirclePictureHierarchy"/>
    <dgm:cxn modelId="{33B8E0DB-4E6A-4E9E-844A-B68CE4D8BB4C}" srcId="{83D981E8-E901-45B5-8A31-DEAB226AF9FE}" destId="{E49E06FF-18D2-4CEE-A812-F0FF2AAF77B6}" srcOrd="0" destOrd="0" parTransId="{E40AC78E-4C58-400D-9A7B-4D3A3B24104D}" sibTransId="{5EEDE2DB-3579-4871-8D9B-698B64F9D6FA}"/>
    <dgm:cxn modelId="{931B0FF3-BBE8-46B7-8461-F865F94E1C18}" type="presOf" srcId="{DE8115B0-D33C-4B74-90E0-A90AEB87B02A}" destId="{AEE29112-8783-4E05-943F-B648E5022B49}" srcOrd="0" destOrd="0" presId="urn:microsoft.com/office/officeart/2009/layout/CirclePictureHierarchy"/>
    <dgm:cxn modelId="{0BDCC54A-706C-4E78-9FAB-2FBA4F001CF6}" srcId="{E2FFB370-AE0A-41BE-97C9-C69AA0EA81A2}" destId="{87AA1AB1-926B-477D-9E45-5CD612B0A35A}" srcOrd="3" destOrd="0" parTransId="{91CBA68D-C928-4406-82CB-899FC226C200}" sibTransId="{4F35EDE8-1512-40E9-A08A-397BFFC9E64A}"/>
    <dgm:cxn modelId="{B37F8CEA-00C8-4E89-8B9D-FCD90AD06AFB}" type="presOf" srcId="{5A13BEF4-2165-4D12-BE0F-42EEF1B59E29}" destId="{23B71C9D-5809-4E7F-93C2-D322561E6A3E}" srcOrd="0" destOrd="0" presId="urn:microsoft.com/office/officeart/2009/layout/CirclePictureHierarchy"/>
    <dgm:cxn modelId="{280904C1-06B6-4A12-A964-301A1C7AA826}" type="presOf" srcId="{92918962-BAD3-4019-81F0-2E78543A660E}" destId="{87BF40A6-74FB-4F3A-A46B-55B227BE0CCC}" srcOrd="0" destOrd="0" presId="urn:microsoft.com/office/officeart/2009/layout/CirclePictureHierarchy"/>
    <dgm:cxn modelId="{A09302D5-94FB-42E7-922E-05BF78A13BA7}" srcId="{E2FFB370-AE0A-41BE-97C9-C69AA0EA81A2}" destId="{E0E3308D-2D2D-468B-98F7-E071B3CE89BD}" srcOrd="0" destOrd="0" parTransId="{D83259CD-E7CC-4828-BA27-2AB09ACBA206}" sibTransId="{BFB071C3-FBB1-4717-97F0-5A79B08BC618}"/>
    <dgm:cxn modelId="{F1D5ED6A-BBD4-49A8-823C-4E5999EB8DFC}" type="presOf" srcId="{5338D32F-A02A-4E5D-828D-7E3F11F2C4B0}" destId="{FB5F8FB0-06AC-4622-A7BF-E0AD67973882}" srcOrd="0" destOrd="0" presId="urn:microsoft.com/office/officeart/2009/layout/CirclePictureHierarchy"/>
    <dgm:cxn modelId="{7F80C039-9BAC-478E-BA04-817AAEE9DBB4}" srcId="{E0E3308D-2D2D-468B-98F7-E071B3CE89BD}" destId="{381949F3-18C0-46C9-87A2-35BA23B767D5}" srcOrd="0" destOrd="0" parTransId="{B2169FD8-1F5A-480C-B660-2210F0B1DB38}" sibTransId="{BE102E94-4ACC-4B9B-9283-570651D679A5}"/>
    <dgm:cxn modelId="{A6BFDE46-4467-44E2-9E02-3373B06A4DE0}" type="presOf" srcId="{381949F3-18C0-46C9-87A2-35BA23B767D5}" destId="{D50FFC6E-7A69-4B34-9AFC-66334A15DFDB}" srcOrd="0" destOrd="0" presId="urn:microsoft.com/office/officeart/2009/layout/CirclePictureHierarchy"/>
    <dgm:cxn modelId="{0029DEDD-FF8F-4DC4-B1DD-F1BEB68A0945}" type="presOf" srcId="{CE85B581-018B-4F5D-9440-DEB9891BBAF8}" destId="{93A1469B-FF12-40B5-9B22-DB08EBEEFA25}" srcOrd="0" destOrd="0" presId="urn:microsoft.com/office/officeart/2009/layout/CirclePictureHierarchy"/>
    <dgm:cxn modelId="{0574E404-33D0-4439-AF92-E699838CD36C}" type="presOf" srcId="{83D981E8-E901-45B5-8A31-DEAB226AF9FE}" destId="{6330C95C-D3B5-439E-AF12-D23959377775}" srcOrd="0" destOrd="0" presId="urn:microsoft.com/office/officeart/2009/layout/CirclePictureHierarchy"/>
    <dgm:cxn modelId="{EFB68B50-3B25-4D21-BA22-A8AB68CD56DD}" type="presOf" srcId="{4490744F-15BF-4990-B4E2-F6FE0CD8F6E3}" destId="{C8274102-C037-4E57-BA76-7FEC54DA14F4}" srcOrd="0" destOrd="0" presId="urn:microsoft.com/office/officeart/2009/layout/CirclePictureHierarchy"/>
    <dgm:cxn modelId="{8B5B67B1-5AB6-453A-A185-030465B397A5}" type="presOf" srcId="{B255BF48-B3E6-4E15-BEAB-D5E302EAA286}" destId="{32D8CEA1-022A-4C61-9C09-EF91AC297E10}" srcOrd="0" destOrd="0" presId="urn:microsoft.com/office/officeart/2009/layout/CirclePictureHierarchy"/>
    <dgm:cxn modelId="{9A4F8CA1-AEBC-482A-8A24-BB08E8954559}" type="presOf" srcId="{C0EF384E-0E8A-4000-BFA5-6B07666649A6}" destId="{9A3FE4B1-E397-4E92-8655-19B3F13554BA}" srcOrd="0" destOrd="0" presId="urn:microsoft.com/office/officeart/2009/layout/CirclePictureHierarchy"/>
    <dgm:cxn modelId="{85CDFE69-7CE7-4DD8-A650-7D14D09EC105}" type="presOf" srcId="{C84E32FC-8F88-49D1-B86D-70DD47FE5CBD}" destId="{E050A4C7-5FC2-4540-AAFF-FB094FDC5D09}" srcOrd="0" destOrd="0" presId="urn:microsoft.com/office/officeart/2009/layout/CirclePictureHierarchy"/>
    <dgm:cxn modelId="{F2FF9586-91C6-43B9-BFEB-4D7413CA3D37}" srcId="{17999A21-C486-49B1-ACDA-93A9302AC577}" destId="{C84E32FC-8F88-49D1-B86D-70DD47FE5CBD}" srcOrd="0" destOrd="0" parTransId="{9022C1FD-1BD0-42B1-A38A-83A16E6D991E}" sibTransId="{2E5278BD-5EED-4E3A-9083-89570D1E3B2D}"/>
    <dgm:cxn modelId="{927A8EB4-D4ED-45D2-BD56-14A14ED911D2}" type="presOf" srcId="{B2169FD8-1F5A-480C-B660-2210F0B1DB38}" destId="{37027187-5951-4ADC-8CC3-486E740C9F50}" srcOrd="0" destOrd="0" presId="urn:microsoft.com/office/officeart/2009/layout/CirclePictureHierarchy"/>
    <dgm:cxn modelId="{4ED9B312-CD9D-4DE3-BA16-0018445528E6}" type="presOf" srcId="{082A80BA-85B9-4A98-A799-7702AF450299}" destId="{5C85C7EA-D831-4A69-99D3-569AEC8504E1}" srcOrd="0" destOrd="0" presId="urn:microsoft.com/office/officeart/2009/layout/CirclePictureHierarchy"/>
    <dgm:cxn modelId="{9F588FD8-0F43-4C42-BEBF-7694E6DA1852}" srcId="{E49E06FF-18D2-4CEE-A812-F0FF2AAF77B6}" destId="{082A80BA-85B9-4A98-A799-7702AF450299}" srcOrd="0" destOrd="0" parTransId="{5338D32F-A02A-4E5D-828D-7E3F11F2C4B0}" sibTransId="{07BFA188-3BA4-4C90-BE1B-5DC4D0F533CC}"/>
    <dgm:cxn modelId="{D9FA976F-E1B5-4463-8091-CD008D43699C}" srcId="{C84E32FC-8F88-49D1-B86D-70DD47FE5CBD}" destId="{E2FFB370-AE0A-41BE-97C9-C69AA0EA81A2}" srcOrd="0" destOrd="0" parTransId="{263696B1-A976-43B0-B98F-3A4271435600}" sibTransId="{CD3E4B9A-C596-4A21-91A9-C5A11DAD7721}"/>
    <dgm:cxn modelId="{52BA06D6-5805-413D-9E09-19908079FBE9}" srcId="{C84E32FC-8F88-49D1-B86D-70DD47FE5CBD}" destId="{83D981E8-E901-45B5-8A31-DEAB226AF9FE}" srcOrd="1" destOrd="0" parTransId="{5A13BEF4-2165-4D12-BE0F-42EEF1B59E29}" sibTransId="{974AE845-42F8-4DF2-A2F2-0493EE9EBBC9}"/>
    <dgm:cxn modelId="{1EA8D3A5-AD77-4E62-A061-018EA0FC51DA}" type="presOf" srcId="{8024CB39-C870-4581-8CC6-5327AD7DFA71}" destId="{229EA81C-CA0A-4C81-B165-09AE65AAEF5E}" srcOrd="0" destOrd="0" presId="urn:microsoft.com/office/officeart/2009/layout/CirclePictureHierarchy"/>
    <dgm:cxn modelId="{D5EC18CB-E3F1-4D75-B5CE-AAAB61C2C3B5}" type="presOf" srcId="{17999A21-C486-49B1-ACDA-93A9302AC577}" destId="{C386EB61-DBC1-4AF2-9FD8-0879566B6F6D}" srcOrd="0" destOrd="0" presId="urn:microsoft.com/office/officeart/2009/layout/CirclePictureHierarchy"/>
    <dgm:cxn modelId="{F4F10F51-E0F9-42A2-BD8F-3F4CA29C6FF4}" srcId="{E49E06FF-18D2-4CEE-A812-F0FF2AAF77B6}" destId="{DE8115B0-D33C-4B74-90E0-A90AEB87B02A}" srcOrd="1" destOrd="0" parTransId="{A7D8B4DB-213C-47E5-80E4-F3AD6182A212}" sibTransId="{F2668A46-6523-4A3E-B6AC-2E68C83D4B3F}"/>
    <dgm:cxn modelId="{8F19EDA8-EDEF-469A-9D7F-9D9D4D270513}" srcId="{E2FFB370-AE0A-41BE-97C9-C69AA0EA81A2}" destId="{1596CFD0-D1B3-42F4-B9E8-0ECD3DDBE3BB}" srcOrd="1" destOrd="0" parTransId="{C0EF384E-0E8A-4000-BFA5-6B07666649A6}" sibTransId="{965C3AD5-EDAA-437A-9102-01BFF97A1D62}"/>
    <dgm:cxn modelId="{DA3CACC1-5611-43BC-B474-9893A9413B69}" type="presOf" srcId="{E49E06FF-18D2-4CEE-A812-F0FF2AAF77B6}" destId="{DFE0D369-2657-4436-8A36-A8187D68EF9E}" srcOrd="0" destOrd="0" presId="urn:microsoft.com/office/officeart/2009/layout/CirclePictureHierarchy"/>
    <dgm:cxn modelId="{9702B9B1-28BF-4776-8F85-55807635856A}" srcId="{E2FFB370-AE0A-41BE-97C9-C69AA0EA81A2}" destId="{4490744F-15BF-4990-B4E2-F6FE0CD8F6E3}" srcOrd="2" destOrd="0" parTransId="{D61CDCC8-93A6-48B0-9CD1-6F38EE7EA59F}" sibTransId="{D6C3918C-2039-4B88-BC10-707F7B15B62D}"/>
    <dgm:cxn modelId="{D648EC39-A871-41FE-BE97-EC654C36821B}" type="presOf" srcId="{263696B1-A976-43B0-B98F-3A4271435600}" destId="{95B2323E-09CF-45AC-B489-5FC9FA7E0BC0}" srcOrd="0" destOrd="0" presId="urn:microsoft.com/office/officeart/2009/layout/CirclePictureHierarchy"/>
    <dgm:cxn modelId="{90AB0439-129F-4C39-95D0-52D7BB037366}" type="presOf" srcId="{E2FFB370-AE0A-41BE-97C9-C69AA0EA81A2}" destId="{318D9B88-374E-462C-923C-74B70F382F42}" srcOrd="0" destOrd="0" presId="urn:microsoft.com/office/officeart/2009/layout/CirclePictureHierarchy"/>
    <dgm:cxn modelId="{36AC1DDA-C659-41FC-99F5-410E386D0EF5}" type="presOf" srcId="{1596CFD0-D1B3-42F4-B9E8-0ECD3DDBE3BB}" destId="{333AB2D4-2D87-47EB-9208-269065D3EA32}" srcOrd="0" destOrd="0" presId="urn:microsoft.com/office/officeart/2009/layout/CirclePictureHierarchy"/>
    <dgm:cxn modelId="{2A212BDE-8197-4003-846A-8DD915B29223}" type="presParOf" srcId="{C386EB61-DBC1-4AF2-9FD8-0879566B6F6D}" destId="{70F66802-D4EA-4A3C-A078-BF779394E3C8}" srcOrd="0" destOrd="0" presId="urn:microsoft.com/office/officeart/2009/layout/CirclePictureHierarchy"/>
    <dgm:cxn modelId="{C1277C72-3716-4871-8DB5-FA56107A48CB}" type="presParOf" srcId="{70F66802-D4EA-4A3C-A078-BF779394E3C8}" destId="{3D6CCF44-F1A0-478F-AD56-B91448361155}" srcOrd="0" destOrd="0" presId="urn:microsoft.com/office/officeart/2009/layout/CirclePictureHierarchy"/>
    <dgm:cxn modelId="{05540D7E-682E-42BC-9ABA-76C2C518FA77}" type="presParOf" srcId="{3D6CCF44-F1A0-478F-AD56-B91448361155}" destId="{230DF242-01C1-4CC2-8CDE-E496F1C246AE}" srcOrd="0" destOrd="0" presId="urn:microsoft.com/office/officeart/2009/layout/CirclePictureHierarchy"/>
    <dgm:cxn modelId="{2C70BD45-3A14-4D07-BACA-31D5A66235EC}" type="presParOf" srcId="{3D6CCF44-F1A0-478F-AD56-B91448361155}" destId="{E050A4C7-5FC2-4540-AAFF-FB094FDC5D09}" srcOrd="1" destOrd="0" presId="urn:microsoft.com/office/officeart/2009/layout/CirclePictureHierarchy"/>
    <dgm:cxn modelId="{29B311AF-2982-4E81-9D01-78547F75F9D0}" type="presParOf" srcId="{70F66802-D4EA-4A3C-A078-BF779394E3C8}" destId="{1B1CE617-38E5-4636-BD6F-08FDFF8ABF9F}" srcOrd="1" destOrd="0" presId="urn:microsoft.com/office/officeart/2009/layout/CirclePictureHierarchy"/>
    <dgm:cxn modelId="{D410CC86-04DB-4911-BD4F-1EE6746D06BF}" type="presParOf" srcId="{1B1CE617-38E5-4636-BD6F-08FDFF8ABF9F}" destId="{95B2323E-09CF-45AC-B489-5FC9FA7E0BC0}" srcOrd="0" destOrd="0" presId="urn:microsoft.com/office/officeart/2009/layout/CirclePictureHierarchy"/>
    <dgm:cxn modelId="{1B61B823-19F6-4B13-A9FB-D1812D5F12B1}" type="presParOf" srcId="{1B1CE617-38E5-4636-BD6F-08FDFF8ABF9F}" destId="{070470F4-E67B-40D4-B5D6-D4445C314645}" srcOrd="1" destOrd="0" presId="urn:microsoft.com/office/officeart/2009/layout/CirclePictureHierarchy"/>
    <dgm:cxn modelId="{DC269136-4736-4934-AC9E-F615FE378405}" type="presParOf" srcId="{070470F4-E67B-40D4-B5D6-D4445C314645}" destId="{72943557-B1B6-4A1C-B122-E2CEA840FFB8}" srcOrd="0" destOrd="0" presId="urn:microsoft.com/office/officeart/2009/layout/CirclePictureHierarchy"/>
    <dgm:cxn modelId="{56B6CA75-B084-4E03-9CEC-3E9C9C5FA4A8}" type="presParOf" srcId="{72943557-B1B6-4A1C-B122-E2CEA840FFB8}" destId="{187928FB-9150-472C-B938-257BA084BA38}" srcOrd="0" destOrd="0" presId="urn:microsoft.com/office/officeart/2009/layout/CirclePictureHierarchy"/>
    <dgm:cxn modelId="{CB77A333-4000-4DD9-91D6-B9187EB493C5}" type="presParOf" srcId="{72943557-B1B6-4A1C-B122-E2CEA840FFB8}" destId="{318D9B88-374E-462C-923C-74B70F382F42}" srcOrd="1" destOrd="0" presId="urn:microsoft.com/office/officeart/2009/layout/CirclePictureHierarchy"/>
    <dgm:cxn modelId="{001971D7-27DE-4148-B0F3-1B25C144F94C}" type="presParOf" srcId="{070470F4-E67B-40D4-B5D6-D4445C314645}" destId="{8D146CB7-D4FC-4E18-A2A4-D4E94EE38A72}" srcOrd="1" destOrd="0" presId="urn:microsoft.com/office/officeart/2009/layout/CirclePictureHierarchy"/>
    <dgm:cxn modelId="{DCAB5CD4-23DC-4BB1-A0F2-59F8C6FBC9F2}" type="presParOf" srcId="{8D146CB7-D4FC-4E18-A2A4-D4E94EE38A72}" destId="{5BFDAF54-9968-4D30-B0A0-E94F1B8448DC}" srcOrd="0" destOrd="0" presId="urn:microsoft.com/office/officeart/2009/layout/CirclePictureHierarchy"/>
    <dgm:cxn modelId="{43DDEF54-788A-443C-933F-664F3C847706}" type="presParOf" srcId="{8D146CB7-D4FC-4E18-A2A4-D4E94EE38A72}" destId="{71F6F3AF-75D2-4B8B-8C99-9ACE64671C23}" srcOrd="1" destOrd="0" presId="urn:microsoft.com/office/officeart/2009/layout/CirclePictureHierarchy"/>
    <dgm:cxn modelId="{4C21AB5C-0121-478D-BE80-7F072CAA1E8B}" type="presParOf" srcId="{71F6F3AF-75D2-4B8B-8C99-9ACE64671C23}" destId="{2F2E1218-9C4A-4FC6-8904-CF3DBD7CF724}" srcOrd="0" destOrd="0" presId="urn:microsoft.com/office/officeart/2009/layout/CirclePictureHierarchy"/>
    <dgm:cxn modelId="{3E340F4D-1F80-4C21-9363-7495970D367F}" type="presParOf" srcId="{2F2E1218-9C4A-4FC6-8904-CF3DBD7CF724}" destId="{0DE96923-61D2-46B6-9D48-A0D1CCAA1F49}" srcOrd="0" destOrd="0" presId="urn:microsoft.com/office/officeart/2009/layout/CirclePictureHierarchy"/>
    <dgm:cxn modelId="{4F2F3BB5-D591-4C0F-86BB-6B830D513784}" type="presParOf" srcId="{2F2E1218-9C4A-4FC6-8904-CF3DBD7CF724}" destId="{511AF67D-F8F6-48A9-8902-DE928813D01D}" srcOrd="1" destOrd="0" presId="urn:microsoft.com/office/officeart/2009/layout/CirclePictureHierarchy"/>
    <dgm:cxn modelId="{A36FA004-71C5-4C32-92BD-1D5E7B18F6CE}" type="presParOf" srcId="{71F6F3AF-75D2-4B8B-8C99-9ACE64671C23}" destId="{93E8283F-FC94-4610-AFF0-177DD18E78DC}" srcOrd="1" destOrd="0" presId="urn:microsoft.com/office/officeart/2009/layout/CirclePictureHierarchy"/>
    <dgm:cxn modelId="{7FD01B43-55B6-47B1-AFA1-821330AF73B3}" type="presParOf" srcId="{93E8283F-FC94-4610-AFF0-177DD18E78DC}" destId="{37027187-5951-4ADC-8CC3-486E740C9F50}" srcOrd="0" destOrd="0" presId="urn:microsoft.com/office/officeart/2009/layout/CirclePictureHierarchy"/>
    <dgm:cxn modelId="{744D60F7-CD01-45FA-B16A-6409F2612406}" type="presParOf" srcId="{93E8283F-FC94-4610-AFF0-177DD18E78DC}" destId="{6A36256C-B8CF-40E4-9490-6837B40B1A57}" srcOrd="1" destOrd="0" presId="urn:microsoft.com/office/officeart/2009/layout/CirclePictureHierarchy"/>
    <dgm:cxn modelId="{AFEBB898-92D1-4998-94AE-40B50F44A1B9}" type="presParOf" srcId="{6A36256C-B8CF-40E4-9490-6837B40B1A57}" destId="{0755DD8E-CA65-48F5-A148-ED382D2AC408}" srcOrd="0" destOrd="0" presId="urn:microsoft.com/office/officeart/2009/layout/CirclePictureHierarchy"/>
    <dgm:cxn modelId="{83A96260-0BDC-494E-9A70-010F47D2E202}" type="presParOf" srcId="{0755DD8E-CA65-48F5-A148-ED382D2AC408}" destId="{1069B997-76B7-4910-93ED-02B0D5D483ED}" srcOrd="0" destOrd="0" presId="urn:microsoft.com/office/officeart/2009/layout/CirclePictureHierarchy"/>
    <dgm:cxn modelId="{AB451B5D-010F-4CFE-8165-381547BEF999}" type="presParOf" srcId="{0755DD8E-CA65-48F5-A148-ED382D2AC408}" destId="{D50FFC6E-7A69-4B34-9AFC-66334A15DFDB}" srcOrd="1" destOrd="0" presId="urn:microsoft.com/office/officeart/2009/layout/CirclePictureHierarchy"/>
    <dgm:cxn modelId="{CA2402F1-9559-4BFA-A3D1-76609924F74E}" type="presParOf" srcId="{6A36256C-B8CF-40E4-9490-6837B40B1A57}" destId="{584CB8DA-860E-4846-A445-9D973AFC01F7}" srcOrd="1" destOrd="0" presId="urn:microsoft.com/office/officeart/2009/layout/CirclePictureHierarchy"/>
    <dgm:cxn modelId="{878B8F03-27FC-4984-B3A8-3E082B63E6AE}" type="presParOf" srcId="{93E8283F-FC94-4610-AFF0-177DD18E78DC}" destId="{93A1469B-FF12-40B5-9B22-DB08EBEEFA25}" srcOrd="2" destOrd="0" presId="urn:microsoft.com/office/officeart/2009/layout/CirclePictureHierarchy"/>
    <dgm:cxn modelId="{5C7B94E8-F742-4A34-9402-2CDB3B3534EF}" type="presParOf" srcId="{93E8283F-FC94-4610-AFF0-177DD18E78DC}" destId="{632A7F85-C84A-468E-9AC8-4A7770A9E958}" srcOrd="3" destOrd="0" presId="urn:microsoft.com/office/officeart/2009/layout/CirclePictureHierarchy"/>
    <dgm:cxn modelId="{07A5B169-C992-44B0-92A5-1C970B94DE0C}" type="presParOf" srcId="{632A7F85-C84A-468E-9AC8-4A7770A9E958}" destId="{7B4296D8-6FED-4309-83B3-992E74536496}" srcOrd="0" destOrd="0" presId="urn:microsoft.com/office/officeart/2009/layout/CirclePictureHierarchy"/>
    <dgm:cxn modelId="{71E90A4E-A3ED-4384-BEE1-61A1CA69DBCA}" type="presParOf" srcId="{7B4296D8-6FED-4309-83B3-992E74536496}" destId="{B3788B2E-16DD-4D91-9011-7013DC38FCF7}" srcOrd="0" destOrd="0" presId="urn:microsoft.com/office/officeart/2009/layout/CirclePictureHierarchy"/>
    <dgm:cxn modelId="{1A2B1C95-85A9-4183-A644-52CA09973848}" type="presParOf" srcId="{7B4296D8-6FED-4309-83B3-992E74536496}" destId="{32D8CEA1-022A-4C61-9C09-EF91AC297E10}" srcOrd="1" destOrd="0" presId="urn:microsoft.com/office/officeart/2009/layout/CirclePictureHierarchy"/>
    <dgm:cxn modelId="{85EE221C-DCA0-42FB-B32A-DF81D4FB519C}" type="presParOf" srcId="{632A7F85-C84A-468E-9AC8-4A7770A9E958}" destId="{A5A43F6D-D304-4A45-9E24-1024C1825A45}" srcOrd="1" destOrd="0" presId="urn:microsoft.com/office/officeart/2009/layout/CirclePictureHierarchy"/>
    <dgm:cxn modelId="{4AC86F87-7623-47BA-9134-2136CC685DF7}" type="presParOf" srcId="{8D146CB7-D4FC-4E18-A2A4-D4E94EE38A72}" destId="{9A3FE4B1-E397-4E92-8655-19B3F13554BA}" srcOrd="2" destOrd="0" presId="urn:microsoft.com/office/officeart/2009/layout/CirclePictureHierarchy"/>
    <dgm:cxn modelId="{E0793FAC-36EB-403D-9FA2-8023765908CB}" type="presParOf" srcId="{8D146CB7-D4FC-4E18-A2A4-D4E94EE38A72}" destId="{1AC3D0D7-C67D-4E1F-9F6D-8CD5EEBC9240}" srcOrd="3" destOrd="0" presId="urn:microsoft.com/office/officeart/2009/layout/CirclePictureHierarchy"/>
    <dgm:cxn modelId="{8BD15D55-949B-4974-BA24-4ACA57335A90}" type="presParOf" srcId="{1AC3D0D7-C67D-4E1F-9F6D-8CD5EEBC9240}" destId="{9F15115C-C266-4F6F-95D6-9328319FA9B9}" srcOrd="0" destOrd="0" presId="urn:microsoft.com/office/officeart/2009/layout/CirclePictureHierarchy"/>
    <dgm:cxn modelId="{92D6B26C-B1AD-43C1-BB3D-4B38D61A7E50}" type="presParOf" srcId="{9F15115C-C266-4F6F-95D6-9328319FA9B9}" destId="{D7ED4B8B-8B43-43FB-A813-0BD5F1FD8AC5}" srcOrd="0" destOrd="0" presId="urn:microsoft.com/office/officeart/2009/layout/CirclePictureHierarchy"/>
    <dgm:cxn modelId="{3B07A2AD-934E-4416-A80E-9D085DC85425}" type="presParOf" srcId="{9F15115C-C266-4F6F-95D6-9328319FA9B9}" destId="{333AB2D4-2D87-47EB-9208-269065D3EA32}" srcOrd="1" destOrd="0" presId="urn:microsoft.com/office/officeart/2009/layout/CirclePictureHierarchy"/>
    <dgm:cxn modelId="{0DDC8BB0-3BD9-473D-9E0D-7D2FA27C6510}" type="presParOf" srcId="{1AC3D0D7-C67D-4E1F-9F6D-8CD5EEBC9240}" destId="{F7BD8CD8-EB94-4E3C-AB0B-07080CAE010A}" srcOrd="1" destOrd="0" presId="urn:microsoft.com/office/officeart/2009/layout/CirclePictureHierarchy"/>
    <dgm:cxn modelId="{A632C39C-C3DE-4D4E-937A-8E4B9A68B41B}" type="presParOf" srcId="{8D146CB7-D4FC-4E18-A2A4-D4E94EE38A72}" destId="{57001946-D417-405D-AF23-AEF5E2D27258}" srcOrd="4" destOrd="0" presId="urn:microsoft.com/office/officeart/2009/layout/CirclePictureHierarchy"/>
    <dgm:cxn modelId="{9D55C615-6A7C-479C-8855-8F84B90707E5}" type="presParOf" srcId="{8D146CB7-D4FC-4E18-A2A4-D4E94EE38A72}" destId="{0610443C-F66C-41DB-9FCD-055F8DB8E763}" srcOrd="5" destOrd="0" presId="urn:microsoft.com/office/officeart/2009/layout/CirclePictureHierarchy"/>
    <dgm:cxn modelId="{774E2DA2-A5E9-43AD-AD96-C48B58E5C78B}" type="presParOf" srcId="{0610443C-F66C-41DB-9FCD-055F8DB8E763}" destId="{2A6DB0D3-406F-4690-B93A-F5E80558B91E}" srcOrd="0" destOrd="0" presId="urn:microsoft.com/office/officeart/2009/layout/CirclePictureHierarchy"/>
    <dgm:cxn modelId="{7D1EC196-576B-4604-A586-9DA40DEB1F02}" type="presParOf" srcId="{2A6DB0D3-406F-4690-B93A-F5E80558B91E}" destId="{C3D50DD4-63DA-433B-80B0-B7697DE5027C}" srcOrd="0" destOrd="0" presId="urn:microsoft.com/office/officeart/2009/layout/CirclePictureHierarchy"/>
    <dgm:cxn modelId="{08D773D7-10AF-499E-BD3F-8ADA1B93139E}" type="presParOf" srcId="{2A6DB0D3-406F-4690-B93A-F5E80558B91E}" destId="{C8274102-C037-4E57-BA76-7FEC54DA14F4}" srcOrd="1" destOrd="0" presId="urn:microsoft.com/office/officeart/2009/layout/CirclePictureHierarchy"/>
    <dgm:cxn modelId="{649B8768-F6D9-4C9E-B55E-268A5C9AB3D4}" type="presParOf" srcId="{0610443C-F66C-41DB-9FCD-055F8DB8E763}" destId="{32155E02-4C2F-4DD1-8203-EC3381F85632}" srcOrd="1" destOrd="0" presId="urn:microsoft.com/office/officeart/2009/layout/CirclePictureHierarchy"/>
    <dgm:cxn modelId="{A3E4283E-0306-493A-9C67-EC92A7F90EF4}" type="presParOf" srcId="{8D146CB7-D4FC-4E18-A2A4-D4E94EE38A72}" destId="{EF6A88A9-EBF2-48DE-9B68-0D43DF3A698A}" srcOrd="6" destOrd="0" presId="urn:microsoft.com/office/officeart/2009/layout/CirclePictureHierarchy"/>
    <dgm:cxn modelId="{62A89FE9-5D8F-4C1D-A17D-273E7240DE43}" type="presParOf" srcId="{8D146CB7-D4FC-4E18-A2A4-D4E94EE38A72}" destId="{C2466937-8AFA-4B68-A2ED-99D2D6C6679E}" srcOrd="7" destOrd="0" presId="urn:microsoft.com/office/officeart/2009/layout/CirclePictureHierarchy"/>
    <dgm:cxn modelId="{662C7030-D462-460E-91F1-8CE2F9BED316}" type="presParOf" srcId="{C2466937-8AFA-4B68-A2ED-99D2D6C6679E}" destId="{A9782F22-8F17-4802-81A0-607FCF01C74E}" srcOrd="0" destOrd="0" presId="urn:microsoft.com/office/officeart/2009/layout/CirclePictureHierarchy"/>
    <dgm:cxn modelId="{43720292-524B-4BF7-B5BF-8FEC9490096F}" type="presParOf" srcId="{A9782F22-8F17-4802-81A0-607FCF01C74E}" destId="{39E84F24-EA5C-4013-A9E3-A9967BE25A36}" srcOrd="0" destOrd="0" presId="urn:microsoft.com/office/officeart/2009/layout/CirclePictureHierarchy"/>
    <dgm:cxn modelId="{76378F9D-9E3C-433C-AB1E-B2C1226E294F}" type="presParOf" srcId="{A9782F22-8F17-4802-81A0-607FCF01C74E}" destId="{F0A98BA9-6D23-4050-A7E3-7D3EDBF82226}" srcOrd="1" destOrd="0" presId="urn:microsoft.com/office/officeart/2009/layout/CirclePictureHierarchy"/>
    <dgm:cxn modelId="{0F496831-CDC6-40FF-998C-F79340AACC99}" type="presParOf" srcId="{C2466937-8AFA-4B68-A2ED-99D2D6C6679E}" destId="{DCF7CE84-6DEF-4E14-A7FB-5EF90086BB65}" srcOrd="1" destOrd="0" presId="urn:microsoft.com/office/officeart/2009/layout/CirclePictureHierarchy"/>
    <dgm:cxn modelId="{86938690-2173-40CF-AB36-21BEEC46137E}" type="presParOf" srcId="{1B1CE617-38E5-4636-BD6F-08FDFF8ABF9F}" destId="{23B71C9D-5809-4E7F-93C2-D322561E6A3E}" srcOrd="2" destOrd="0" presId="urn:microsoft.com/office/officeart/2009/layout/CirclePictureHierarchy"/>
    <dgm:cxn modelId="{D59BDC9F-DE04-444C-A69E-B633F896AAAB}" type="presParOf" srcId="{1B1CE617-38E5-4636-BD6F-08FDFF8ABF9F}" destId="{A6187BBE-E9A3-4AFE-B9BB-121361F41162}" srcOrd="3" destOrd="0" presId="urn:microsoft.com/office/officeart/2009/layout/CirclePictureHierarchy"/>
    <dgm:cxn modelId="{AF61E8F2-3179-4523-A73E-8B3472071C28}" type="presParOf" srcId="{A6187BBE-E9A3-4AFE-B9BB-121361F41162}" destId="{85A41275-AFD7-4CC8-9104-B1DDE27399FC}" srcOrd="0" destOrd="0" presId="urn:microsoft.com/office/officeart/2009/layout/CirclePictureHierarchy"/>
    <dgm:cxn modelId="{ECA6C983-4D99-4A29-B925-4AE29DCD5791}" type="presParOf" srcId="{85A41275-AFD7-4CC8-9104-B1DDE27399FC}" destId="{871FAF8F-3DB2-44FC-BB0F-2471F6778CED}" srcOrd="0" destOrd="0" presId="urn:microsoft.com/office/officeart/2009/layout/CirclePictureHierarchy"/>
    <dgm:cxn modelId="{D54CE6B7-8C25-4B1F-85E9-03492D97BFB7}" type="presParOf" srcId="{85A41275-AFD7-4CC8-9104-B1DDE27399FC}" destId="{6330C95C-D3B5-439E-AF12-D23959377775}" srcOrd="1" destOrd="0" presId="urn:microsoft.com/office/officeart/2009/layout/CirclePictureHierarchy"/>
    <dgm:cxn modelId="{7672B5DF-675B-4FDF-A465-EAEC6D37C13F}" type="presParOf" srcId="{A6187BBE-E9A3-4AFE-B9BB-121361F41162}" destId="{86A3AEC3-11AE-459E-9832-1B9F53F09BE5}" srcOrd="1" destOrd="0" presId="urn:microsoft.com/office/officeart/2009/layout/CirclePictureHierarchy"/>
    <dgm:cxn modelId="{3ED592C4-8CE9-4815-A3D5-684DF319D8CC}" type="presParOf" srcId="{86A3AEC3-11AE-459E-9832-1B9F53F09BE5}" destId="{269E80D6-B4F0-45B5-93F7-3540A22B25F1}" srcOrd="0" destOrd="0" presId="urn:microsoft.com/office/officeart/2009/layout/CirclePictureHierarchy"/>
    <dgm:cxn modelId="{EA95447F-BBD4-4106-A334-6B53EDA673D6}" type="presParOf" srcId="{86A3AEC3-11AE-459E-9832-1B9F53F09BE5}" destId="{0755FF36-F477-4AC3-85E8-B73521C446C5}" srcOrd="1" destOrd="0" presId="urn:microsoft.com/office/officeart/2009/layout/CirclePictureHierarchy"/>
    <dgm:cxn modelId="{8A7F2617-D8A8-4564-A10B-9DCEC99F1260}" type="presParOf" srcId="{0755FF36-F477-4AC3-85E8-B73521C446C5}" destId="{BA3C393E-C4FB-4412-9F5F-4BB5F1F99086}" srcOrd="0" destOrd="0" presId="urn:microsoft.com/office/officeart/2009/layout/CirclePictureHierarchy"/>
    <dgm:cxn modelId="{58F47843-7F56-4B62-AB86-74DAD9598615}" type="presParOf" srcId="{BA3C393E-C4FB-4412-9F5F-4BB5F1F99086}" destId="{D61C4F27-DFDD-42E5-B17A-4AD65260A62D}" srcOrd="0" destOrd="0" presId="urn:microsoft.com/office/officeart/2009/layout/CirclePictureHierarchy"/>
    <dgm:cxn modelId="{C0EA2AB4-3CE5-4565-BDBA-5CE366594DE6}" type="presParOf" srcId="{BA3C393E-C4FB-4412-9F5F-4BB5F1F99086}" destId="{DFE0D369-2657-4436-8A36-A8187D68EF9E}" srcOrd="1" destOrd="0" presId="urn:microsoft.com/office/officeart/2009/layout/CirclePictureHierarchy"/>
    <dgm:cxn modelId="{322BD9E2-56F2-4EC0-BAC2-90548A45157C}" type="presParOf" srcId="{0755FF36-F477-4AC3-85E8-B73521C446C5}" destId="{5549BDF3-DE1E-49F4-8C7F-0E0BA1AFEE3C}" srcOrd="1" destOrd="0" presId="urn:microsoft.com/office/officeart/2009/layout/CirclePictureHierarchy"/>
    <dgm:cxn modelId="{86267654-E841-4BC9-927F-88AA1B134C24}" type="presParOf" srcId="{5549BDF3-DE1E-49F4-8C7F-0E0BA1AFEE3C}" destId="{FB5F8FB0-06AC-4622-A7BF-E0AD67973882}" srcOrd="0" destOrd="0" presId="urn:microsoft.com/office/officeart/2009/layout/CirclePictureHierarchy"/>
    <dgm:cxn modelId="{4CCC02EB-042C-4772-8058-E37F19F0E253}" type="presParOf" srcId="{5549BDF3-DE1E-49F4-8C7F-0E0BA1AFEE3C}" destId="{44DDBC05-6CF4-40FB-BCA1-9FF9EE2AD134}" srcOrd="1" destOrd="0" presId="urn:microsoft.com/office/officeart/2009/layout/CirclePictureHierarchy"/>
    <dgm:cxn modelId="{6866C77B-2315-4052-A22F-976A8D0F0BE7}" type="presParOf" srcId="{44DDBC05-6CF4-40FB-BCA1-9FF9EE2AD134}" destId="{2C83004B-CB98-4A10-8343-5D43865D8D75}" srcOrd="0" destOrd="0" presId="urn:microsoft.com/office/officeart/2009/layout/CirclePictureHierarchy"/>
    <dgm:cxn modelId="{9EB46D4D-081F-4EA1-9E34-727BCD6B889D}" type="presParOf" srcId="{2C83004B-CB98-4A10-8343-5D43865D8D75}" destId="{0E1E52CD-65F5-492E-A5E8-1B368275AA7C}" srcOrd="0" destOrd="0" presId="urn:microsoft.com/office/officeart/2009/layout/CirclePictureHierarchy"/>
    <dgm:cxn modelId="{FB375BBF-35E4-45BA-A7F6-84394D030B31}" type="presParOf" srcId="{2C83004B-CB98-4A10-8343-5D43865D8D75}" destId="{5C85C7EA-D831-4A69-99D3-569AEC8504E1}" srcOrd="1" destOrd="0" presId="urn:microsoft.com/office/officeart/2009/layout/CirclePictureHierarchy"/>
    <dgm:cxn modelId="{8CB9E778-85A5-4269-ACE4-101967231521}" type="presParOf" srcId="{44DDBC05-6CF4-40FB-BCA1-9FF9EE2AD134}" destId="{237C6818-8EB6-4026-8972-4D256FABED36}" srcOrd="1" destOrd="0" presId="urn:microsoft.com/office/officeart/2009/layout/CirclePictureHierarchy"/>
    <dgm:cxn modelId="{A3D26DEB-E162-4BAB-9DB9-56B3D4230654}" type="presParOf" srcId="{237C6818-8EB6-4026-8972-4D256FABED36}" destId="{229EA81C-CA0A-4C81-B165-09AE65AAEF5E}" srcOrd="0" destOrd="0" presId="urn:microsoft.com/office/officeart/2009/layout/CirclePictureHierarchy"/>
    <dgm:cxn modelId="{D40B3EBF-D353-4E20-AD25-47E8FFDBADF2}" type="presParOf" srcId="{237C6818-8EB6-4026-8972-4D256FABED36}" destId="{53AF0478-11A5-4072-BE9F-F37F89B22874}" srcOrd="1" destOrd="0" presId="urn:microsoft.com/office/officeart/2009/layout/CirclePictureHierarchy"/>
    <dgm:cxn modelId="{1A978EC0-4CA5-49BB-85AA-4FB10BFE88CF}" type="presParOf" srcId="{53AF0478-11A5-4072-BE9F-F37F89B22874}" destId="{12A8B60A-242A-446B-9AC0-20F51CFA6066}" srcOrd="0" destOrd="0" presId="urn:microsoft.com/office/officeart/2009/layout/CirclePictureHierarchy"/>
    <dgm:cxn modelId="{A6BC6262-7111-430E-B783-5EDB6E9168A5}" type="presParOf" srcId="{12A8B60A-242A-446B-9AC0-20F51CFA6066}" destId="{E0FCDEAD-F086-478E-91BF-97448BD3BB7A}" srcOrd="0" destOrd="0" presId="urn:microsoft.com/office/officeart/2009/layout/CirclePictureHierarchy"/>
    <dgm:cxn modelId="{6830B5A0-D6BB-407C-835F-A879176223AD}" type="presParOf" srcId="{12A8B60A-242A-446B-9AC0-20F51CFA6066}" destId="{87BF40A6-74FB-4F3A-A46B-55B227BE0CCC}" srcOrd="1" destOrd="0" presId="urn:microsoft.com/office/officeart/2009/layout/CirclePictureHierarchy"/>
    <dgm:cxn modelId="{A7DAD336-E7CA-4439-B4AB-E7FD38347C3D}" type="presParOf" srcId="{53AF0478-11A5-4072-BE9F-F37F89B22874}" destId="{06C6A457-EB07-4C72-AC92-D25B4CB288CA}" srcOrd="1" destOrd="0" presId="urn:microsoft.com/office/officeart/2009/layout/CirclePictureHierarchy"/>
    <dgm:cxn modelId="{3D258359-D6C4-4C8C-A9B5-31EFB4B41DB5}" type="presParOf" srcId="{5549BDF3-DE1E-49F4-8C7F-0E0BA1AFEE3C}" destId="{3398C276-3E17-493E-B0EF-6121953303C8}" srcOrd="2" destOrd="0" presId="urn:microsoft.com/office/officeart/2009/layout/CirclePictureHierarchy"/>
    <dgm:cxn modelId="{4462EA41-BC62-4AD6-847B-211728A1B9D7}" type="presParOf" srcId="{5549BDF3-DE1E-49F4-8C7F-0E0BA1AFEE3C}" destId="{1FAA6CA1-60A1-4D07-ACA3-E6A38AC238F0}" srcOrd="3" destOrd="0" presId="urn:microsoft.com/office/officeart/2009/layout/CirclePictureHierarchy"/>
    <dgm:cxn modelId="{189F4943-86B6-4653-8366-55195BA64C8C}" type="presParOf" srcId="{1FAA6CA1-60A1-4D07-ACA3-E6A38AC238F0}" destId="{B86F993D-8D3F-4D20-B1AB-EC35E436EA8F}" srcOrd="0" destOrd="0" presId="urn:microsoft.com/office/officeart/2009/layout/CirclePictureHierarchy"/>
    <dgm:cxn modelId="{897D9978-52E1-45D6-8383-2D8EA42FC7DA}" type="presParOf" srcId="{B86F993D-8D3F-4D20-B1AB-EC35E436EA8F}" destId="{72879AC0-E02E-41C7-A63D-626F09DDA4FD}" srcOrd="0" destOrd="0" presId="urn:microsoft.com/office/officeart/2009/layout/CirclePictureHierarchy"/>
    <dgm:cxn modelId="{C98DE0C1-5260-4C3B-8FE0-38C7930690FC}" type="presParOf" srcId="{B86F993D-8D3F-4D20-B1AB-EC35E436EA8F}" destId="{AEE29112-8783-4E05-943F-B648E5022B49}" srcOrd="1" destOrd="0" presId="urn:microsoft.com/office/officeart/2009/layout/CirclePictureHierarchy"/>
    <dgm:cxn modelId="{333FA89B-DFA2-4480-A71D-128584A01451}" type="presParOf" srcId="{1FAA6CA1-60A1-4D07-ACA3-E6A38AC238F0}" destId="{CD409F03-282F-41D2-92BA-DADDEB95A6F6}" srcOrd="1" destOrd="0" presId="urn:microsoft.com/office/officeart/2009/layout/CirclePictureHierarchy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B87C24-1404-4CB4-8B66-CC80E51BDEAD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7934F1-F012-43DD-B1E8-0CF33E94F167}">
      <dgm:prSet phldrT="[Text]" custT="1"/>
      <dgm:spPr/>
      <dgm:t>
        <a:bodyPr/>
        <a:lstStyle/>
        <a:p>
          <a:r>
            <a:rPr lang="en-US" sz="1000" dirty="0"/>
            <a:t>RECRUITMENT</a:t>
          </a:r>
        </a:p>
      </dgm:t>
    </dgm:pt>
    <dgm:pt modelId="{06E154B6-95CA-4992-BC5F-28F80AB98035}" type="parTrans" cxnId="{F2DC1CA7-182D-451D-93E2-87AF851EEDC8}">
      <dgm:prSet/>
      <dgm:spPr/>
      <dgm:t>
        <a:bodyPr/>
        <a:lstStyle/>
        <a:p>
          <a:endParaRPr lang="en-US"/>
        </a:p>
      </dgm:t>
    </dgm:pt>
    <dgm:pt modelId="{6C76B054-03DF-4E78-83A3-1ABEB51C1887}" type="sibTrans" cxnId="{F2DC1CA7-182D-451D-93E2-87AF851EEDC8}">
      <dgm:prSet/>
      <dgm:spPr/>
      <dgm:t>
        <a:bodyPr/>
        <a:lstStyle/>
        <a:p>
          <a:endParaRPr lang="en-US"/>
        </a:p>
      </dgm:t>
    </dgm:pt>
    <dgm:pt modelId="{683B1CCC-90CE-4A12-B363-018AE2BA80ED}">
      <dgm:prSet phldrT="[Text]"/>
      <dgm:spPr/>
      <dgm:t>
        <a:bodyPr/>
        <a:lstStyle/>
        <a:p>
          <a:r>
            <a:rPr lang="en-US" dirty="0"/>
            <a:t>APTITUDE TEST</a:t>
          </a:r>
        </a:p>
      </dgm:t>
    </dgm:pt>
    <dgm:pt modelId="{EB7EB0F6-5663-4ACB-9BF3-B0EB26EE4080}" type="parTrans" cxnId="{4F2310C5-1DB3-4E7E-B19C-3FC3808CFA09}">
      <dgm:prSet/>
      <dgm:spPr/>
      <dgm:t>
        <a:bodyPr/>
        <a:lstStyle/>
        <a:p>
          <a:endParaRPr lang="en-US"/>
        </a:p>
      </dgm:t>
    </dgm:pt>
    <dgm:pt modelId="{E6FB31AF-995C-45F0-B337-4521203E6A5F}" type="sibTrans" cxnId="{4F2310C5-1DB3-4E7E-B19C-3FC3808CFA09}">
      <dgm:prSet/>
      <dgm:spPr/>
      <dgm:t>
        <a:bodyPr/>
        <a:lstStyle/>
        <a:p>
          <a:endParaRPr lang="en-US"/>
        </a:p>
      </dgm:t>
    </dgm:pt>
    <dgm:pt modelId="{90789CBE-FF70-407A-8544-8DAB5E2E47EF}">
      <dgm:prSet phldrT="[Text]"/>
      <dgm:spPr/>
      <dgm:t>
        <a:bodyPr/>
        <a:lstStyle/>
        <a:p>
          <a:r>
            <a:rPr lang="en-US" dirty="0"/>
            <a:t>GROUP DISCUSSION</a:t>
          </a:r>
        </a:p>
      </dgm:t>
    </dgm:pt>
    <dgm:pt modelId="{DA1A4950-EA91-41B3-B1B4-1B7E6BB84885}" type="parTrans" cxnId="{D884B0DE-475A-49F3-8D70-9CEAD5F53C44}">
      <dgm:prSet/>
      <dgm:spPr/>
      <dgm:t>
        <a:bodyPr/>
        <a:lstStyle/>
        <a:p>
          <a:endParaRPr lang="en-US"/>
        </a:p>
      </dgm:t>
    </dgm:pt>
    <dgm:pt modelId="{511002E0-51D8-4FFA-B633-EB1CDF98CDE4}" type="sibTrans" cxnId="{D884B0DE-475A-49F3-8D70-9CEAD5F53C44}">
      <dgm:prSet/>
      <dgm:spPr/>
      <dgm:t>
        <a:bodyPr/>
        <a:lstStyle/>
        <a:p>
          <a:endParaRPr lang="en-US"/>
        </a:p>
      </dgm:t>
    </dgm:pt>
    <dgm:pt modelId="{82DA4673-B5EB-4405-95F7-1A6BC5375210}">
      <dgm:prSet phldrT="[Text]"/>
      <dgm:spPr/>
      <dgm:t>
        <a:bodyPr/>
        <a:lstStyle/>
        <a:p>
          <a:r>
            <a:rPr lang="en-US" dirty="0"/>
            <a:t>TECHNICAL INTERVIEW</a:t>
          </a:r>
        </a:p>
      </dgm:t>
    </dgm:pt>
    <dgm:pt modelId="{7E90C8A3-6D11-4BF0-B740-CE6DBB904877}" type="parTrans" cxnId="{8371D239-15B5-4BEB-83BA-F62280DB08D7}">
      <dgm:prSet/>
      <dgm:spPr/>
      <dgm:t>
        <a:bodyPr/>
        <a:lstStyle/>
        <a:p>
          <a:endParaRPr lang="en-US"/>
        </a:p>
      </dgm:t>
    </dgm:pt>
    <dgm:pt modelId="{5676D467-476A-48C8-8D0C-06CC3F6D85A1}" type="sibTrans" cxnId="{8371D239-15B5-4BEB-83BA-F62280DB08D7}">
      <dgm:prSet/>
      <dgm:spPr/>
      <dgm:t>
        <a:bodyPr/>
        <a:lstStyle/>
        <a:p>
          <a:endParaRPr lang="en-US"/>
        </a:p>
      </dgm:t>
    </dgm:pt>
    <dgm:pt modelId="{4DD38C4F-2AF7-4247-ACBC-D249196DA1C2}">
      <dgm:prSet phldrT="[Text]"/>
      <dgm:spPr/>
      <dgm:t>
        <a:bodyPr/>
        <a:lstStyle/>
        <a:p>
          <a:r>
            <a:rPr lang="en-US" dirty="0"/>
            <a:t>PERSONAL INTERVIEW</a:t>
          </a:r>
        </a:p>
      </dgm:t>
    </dgm:pt>
    <dgm:pt modelId="{9E79E710-9058-4394-BCE8-CC20862D7BA6}" type="parTrans" cxnId="{3C4E52F0-D8CE-4692-827F-00452737ED07}">
      <dgm:prSet/>
      <dgm:spPr/>
      <dgm:t>
        <a:bodyPr/>
        <a:lstStyle/>
        <a:p>
          <a:endParaRPr lang="en-US"/>
        </a:p>
      </dgm:t>
    </dgm:pt>
    <dgm:pt modelId="{DC41DA83-6464-45CB-84B7-B18C1FD06821}" type="sibTrans" cxnId="{3C4E52F0-D8CE-4692-827F-00452737ED07}">
      <dgm:prSet/>
      <dgm:spPr/>
      <dgm:t>
        <a:bodyPr/>
        <a:lstStyle/>
        <a:p>
          <a:endParaRPr lang="en-US"/>
        </a:p>
      </dgm:t>
    </dgm:pt>
    <dgm:pt modelId="{F9C347B8-865A-48ED-86D2-6225A8A600D6}" type="pres">
      <dgm:prSet presAssocID="{E3B87C24-1404-4CB4-8B66-CC80E51BDEA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AEAE08-9396-4FD9-B862-D8EDCD8E88B4}" type="pres">
      <dgm:prSet presAssocID="{717934F1-F012-43DD-B1E8-0CF33E94F167}" presName="centerShape" presStyleLbl="node0" presStyleIdx="0" presStyleCnt="1"/>
      <dgm:spPr/>
      <dgm:t>
        <a:bodyPr/>
        <a:lstStyle/>
        <a:p>
          <a:endParaRPr lang="en-US"/>
        </a:p>
      </dgm:t>
    </dgm:pt>
    <dgm:pt modelId="{4A0CBF39-4678-4AE1-AAB7-AD104CEDE1DA}" type="pres">
      <dgm:prSet presAssocID="{EB7EB0F6-5663-4ACB-9BF3-B0EB26EE4080}" presName="Name9" presStyleLbl="parChTrans1D2" presStyleIdx="0" presStyleCnt="4"/>
      <dgm:spPr/>
      <dgm:t>
        <a:bodyPr/>
        <a:lstStyle/>
        <a:p>
          <a:endParaRPr lang="en-US"/>
        </a:p>
      </dgm:t>
    </dgm:pt>
    <dgm:pt modelId="{09316F65-95A1-4991-B2F1-F45BB3EEE48F}" type="pres">
      <dgm:prSet presAssocID="{EB7EB0F6-5663-4ACB-9BF3-B0EB26EE4080}" presName="connTx" presStyleLbl="parChTrans1D2" presStyleIdx="0" presStyleCnt="4"/>
      <dgm:spPr/>
      <dgm:t>
        <a:bodyPr/>
        <a:lstStyle/>
        <a:p>
          <a:endParaRPr lang="en-US"/>
        </a:p>
      </dgm:t>
    </dgm:pt>
    <dgm:pt modelId="{E4CAB718-782B-490C-B4D4-F3F1DBB9D9D9}" type="pres">
      <dgm:prSet presAssocID="{683B1CCC-90CE-4A12-B363-018AE2BA80E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AE96B1-C1F1-4BF9-AE02-A589C668A2B8}" type="pres">
      <dgm:prSet presAssocID="{DA1A4950-EA91-41B3-B1B4-1B7E6BB84885}" presName="Name9" presStyleLbl="parChTrans1D2" presStyleIdx="1" presStyleCnt="4"/>
      <dgm:spPr/>
      <dgm:t>
        <a:bodyPr/>
        <a:lstStyle/>
        <a:p>
          <a:endParaRPr lang="en-US"/>
        </a:p>
      </dgm:t>
    </dgm:pt>
    <dgm:pt modelId="{91010D69-D877-4766-8188-4E00D959B635}" type="pres">
      <dgm:prSet presAssocID="{DA1A4950-EA91-41B3-B1B4-1B7E6BB84885}" presName="connTx" presStyleLbl="parChTrans1D2" presStyleIdx="1" presStyleCnt="4"/>
      <dgm:spPr/>
      <dgm:t>
        <a:bodyPr/>
        <a:lstStyle/>
        <a:p>
          <a:endParaRPr lang="en-US"/>
        </a:p>
      </dgm:t>
    </dgm:pt>
    <dgm:pt modelId="{3BEC1C78-55CF-4C54-955B-7B719C934661}" type="pres">
      <dgm:prSet presAssocID="{90789CBE-FF70-407A-8544-8DAB5E2E47E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45A7B2-BFEA-41B8-A14B-1950A817E8E8}" type="pres">
      <dgm:prSet presAssocID="{7E90C8A3-6D11-4BF0-B740-CE6DBB904877}" presName="Name9" presStyleLbl="parChTrans1D2" presStyleIdx="2" presStyleCnt="4"/>
      <dgm:spPr/>
      <dgm:t>
        <a:bodyPr/>
        <a:lstStyle/>
        <a:p>
          <a:endParaRPr lang="en-US"/>
        </a:p>
      </dgm:t>
    </dgm:pt>
    <dgm:pt modelId="{2509EE0D-EE03-4BA9-A11A-EB2832A74AE5}" type="pres">
      <dgm:prSet presAssocID="{7E90C8A3-6D11-4BF0-B740-CE6DBB904877}" presName="connTx" presStyleLbl="parChTrans1D2" presStyleIdx="2" presStyleCnt="4"/>
      <dgm:spPr/>
      <dgm:t>
        <a:bodyPr/>
        <a:lstStyle/>
        <a:p>
          <a:endParaRPr lang="en-US"/>
        </a:p>
      </dgm:t>
    </dgm:pt>
    <dgm:pt modelId="{E54FFC97-4E1C-499A-99AC-F662A2443F8B}" type="pres">
      <dgm:prSet presAssocID="{82DA4673-B5EB-4405-95F7-1A6BC5375210}" presName="node" presStyleLbl="node1" presStyleIdx="2" presStyleCnt="4" custRadScaleRad="956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E531EC-2672-45E4-89C2-129E3828DD3B}" type="pres">
      <dgm:prSet presAssocID="{9E79E710-9058-4394-BCE8-CC20862D7BA6}" presName="Name9" presStyleLbl="parChTrans1D2" presStyleIdx="3" presStyleCnt="4"/>
      <dgm:spPr/>
      <dgm:t>
        <a:bodyPr/>
        <a:lstStyle/>
        <a:p>
          <a:endParaRPr lang="en-US"/>
        </a:p>
      </dgm:t>
    </dgm:pt>
    <dgm:pt modelId="{4861BFC6-9CD0-42EF-928D-9C5782A95576}" type="pres">
      <dgm:prSet presAssocID="{9E79E710-9058-4394-BCE8-CC20862D7BA6}" presName="connTx" presStyleLbl="parChTrans1D2" presStyleIdx="3" presStyleCnt="4"/>
      <dgm:spPr/>
      <dgm:t>
        <a:bodyPr/>
        <a:lstStyle/>
        <a:p>
          <a:endParaRPr lang="en-US"/>
        </a:p>
      </dgm:t>
    </dgm:pt>
    <dgm:pt modelId="{8D6F7DA6-3952-4832-95BA-AFF0AA4672B9}" type="pres">
      <dgm:prSet presAssocID="{4DD38C4F-2AF7-4247-ACBC-D249196DA1C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FB45B6-AF18-47D8-B0F2-0BFC7291FEED}" type="presOf" srcId="{82DA4673-B5EB-4405-95F7-1A6BC5375210}" destId="{E54FFC97-4E1C-499A-99AC-F662A2443F8B}" srcOrd="0" destOrd="0" presId="urn:microsoft.com/office/officeart/2005/8/layout/radial1"/>
    <dgm:cxn modelId="{D70A9C72-BCB8-4E94-A9DF-674407484294}" type="presOf" srcId="{EB7EB0F6-5663-4ACB-9BF3-B0EB26EE4080}" destId="{09316F65-95A1-4991-B2F1-F45BB3EEE48F}" srcOrd="1" destOrd="0" presId="urn:microsoft.com/office/officeart/2005/8/layout/radial1"/>
    <dgm:cxn modelId="{CC6A74EA-4186-4873-A2C0-5F527D91EF3B}" type="presOf" srcId="{EB7EB0F6-5663-4ACB-9BF3-B0EB26EE4080}" destId="{4A0CBF39-4678-4AE1-AAB7-AD104CEDE1DA}" srcOrd="0" destOrd="0" presId="urn:microsoft.com/office/officeart/2005/8/layout/radial1"/>
    <dgm:cxn modelId="{2FAAB035-9429-4D86-BD97-36F9D8CB314B}" type="presOf" srcId="{717934F1-F012-43DD-B1E8-0CF33E94F167}" destId="{89AEAE08-9396-4FD9-B862-D8EDCD8E88B4}" srcOrd="0" destOrd="0" presId="urn:microsoft.com/office/officeart/2005/8/layout/radial1"/>
    <dgm:cxn modelId="{A659D777-3D7A-4892-9BA3-664ACC4B9A63}" type="presOf" srcId="{4DD38C4F-2AF7-4247-ACBC-D249196DA1C2}" destId="{8D6F7DA6-3952-4832-95BA-AFF0AA4672B9}" srcOrd="0" destOrd="0" presId="urn:microsoft.com/office/officeart/2005/8/layout/radial1"/>
    <dgm:cxn modelId="{8762AF25-F568-4915-8374-9B0F65067CC1}" type="presOf" srcId="{E3B87C24-1404-4CB4-8B66-CC80E51BDEAD}" destId="{F9C347B8-865A-48ED-86D2-6225A8A600D6}" srcOrd="0" destOrd="0" presId="urn:microsoft.com/office/officeart/2005/8/layout/radial1"/>
    <dgm:cxn modelId="{85A8BB03-1A1E-4B15-93AD-09B6096274B9}" type="presOf" srcId="{9E79E710-9058-4394-BCE8-CC20862D7BA6}" destId="{75E531EC-2672-45E4-89C2-129E3828DD3B}" srcOrd="0" destOrd="0" presId="urn:microsoft.com/office/officeart/2005/8/layout/radial1"/>
    <dgm:cxn modelId="{8371D239-15B5-4BEB-83BA-F62280DB08D7}" srcId="{717934F1-F012-43DD-B1E8-0CF33E94F167}" destId="{82DA4673-B5EB-4405-95F7-1A6BC5375210}" srcOrd="2" destOrd="0" parTransId="{7E90C8A3-6D11-4BF0-B740-CE6DBB904877}" sibTransId="{5676D467-476A-48C8-8D0C-06CC3F6D85A1}"/>
    <dgm:cxn modelId="{3C4E52F0-D8CE-4692-827F-00452737ED07}" srcId="{717934F1-F012-43DD-B1E8-0CF33E94F167}" destId="{4DD38C4F-2AF7-4247-ACBC-D249196DA1C2}" srcOrd="3" destOrd="0" parTransId="{9E79E710-9058-4394-BCE8-CC20862D7BA6}" sibTransId="{DC41DA83-6464-45CB-84B7-B18C1FD06821}"/>
    <dgm:cxn modelId="{31E90BB7-2152-46D5-89A0-41427CF1C49D}" type="presOf" srcId="{7E90C8A3-6D11-4BF0-B740-CE6DBB904877}" destId="{8C45A7B2-BFEA-41B8-A14B-1950A817E8E8}" srcOrd="0" destOrd="0" presId="urn:microsoft.com/office/officeart/2005/8/layout/radial1"/>
    <dgm:cxn modelId="{D884B0DE-475A-49F3-8D70-9CEAD5F53C44}" srcId="{717934F1-F012-43DD-B1E8-0CF33E94F167}" destId="{90789CBE-FF70-407A-8544-8DAB5E2E47EF}" srcOrd="1" destOrd="0" parTransId="{DA1A4950-EA91-41B3-B1B4-1B7E6BB84885}" sibTransId="{511002E0-51D8-4FFA-B633-EB1CDF98CDE4}"/>
    <dgm:cxn modelId="{98FD99CB-8714-41CC-AD59-CDB8C8E112CA}" type="presOf" srcId="{DA1A4950-EA91-41B3-B1B4-1B7E6BB84885}" destId="{E1AE96B1-C1F1-4BF9-AE02-A589C668A2B8}" srcOrd="0" destOrd="0" presId="urn:microsoft.com/office/officeart/2005/8/layout/radial1"/>
    <dgm:cxn modelId="{2C217F03-94BE-45CD-80D0-4AC002C85387}" type="presOf" srcId="{7E90C8A3-6D11-4BF0-B740-CE6DBB904877}" destId="{2509EE0D-EE03-4BA9-A11A-EB2832A74AE5}" srcOrd="1" destOrd="0" presId="urn:microsoft.com/office/officeart/2005/8/layout/radial1"/>
    <dgm:cxn modelId="{4B0375C0-370A-4E70-A95A-4F0E26B78948}" type="presOf" srcId="{DA1A4950-EA91-41B3-B1B4-1B7E6BB84885}" destId="{91010D69-D877-4766-8188-4E00D959B635}" srcOrd="1" destOrd="0" presId="urn:microsoft.com/office/officeart/2005/8/layout/radial1"/>
    <dgm:cxn modelId="{2DB960E7-B332-465D-9DBA-BCD3523773E9}" type="presOf" srcId="{9E79E710-9058-4394-BCE8-CC20862D7BA6}" destId="{4861BFC6-9CD0-42EF-928D-9C5782A95576}" srcOrd="1" destOrd="0" presId="urn:microsoft.com/office/officeart/2005/8/layout/radial1"/>
    <dgm:cxn modelId="{4F2310C5-1DB3-4E7E-B19C-3FC3808CFA09}" srcId="{717934F1-F012-43DD-B1E8-0CF33E94F167}" destId="{683B1CCC-90CE-4A12-B363-018AE2BA80ED}" srcOrd="0" destOrd="0" parTransId="{EB7EB0F6-5663-4ACB-9BF3-B0EB26EE4080}" sibTransId="{E6FB31AF-995C-45F0-B337-4521203E6A5F}"/>
    <dgm:cxn modelId="{6B6BFA08-3DBF-48E0-8D81-8FF90BCB758D}" type="presOf" srcId="{683B1CCC-90CE-4A12-B363-018AE2BA80ED}" destId="{E4CAB718-782B-490C-B4D4-F3F1DBB9D9D9}" srcOrd="0" destOrd="0" presId="urn:microsoft.com/office/officeart/2005/8/layout/radial1"/>
    <dgm:cxn modelId="{6930FEA0-800F-4AF3-B002-6DF6757FA1A0}" type="presOf" srcId="{90789CBE-FF70-407A-8544-8DAB5E2E47EF}" destId="{3BEC1C78-55CF-4C54-955B-7B719C934661}" srcOrd="0" destOrd="0" presId="urn:microsoft.com/office/officeart/2005/8/layout/radial1"/>
    <dgm:cxn modelId="{F2DC1CA7-182D-451D-93E2-87AF851EEDC8}" srcId="{E3B87C24-1404-4CB4-8B66-CC80E51BDEAD}" destId="{717934F1-F012-43DD-B1E8-0CF33E94F167}" srcOrd="0" destOrd="0" parTransId="{06E154B6-95CA-4992-BC5F-28F80AB98035}" sibTransId="{6C76B054-03DF-4E78-83A3-1ABEB51C1887}"/>
    <dgm:cxn modelId="{CCE2290F-87D6-4051-927B-BF90CBF3259D}" type="presParOf" srcId="{F9C347B8-865A-48ED-86D2-6225A8A600D6}" destId="{89AEAE08-9396-4FD9-B862-D8EDCD8E88B4}" srcOrd="0" destOrd="0" presId="urn:microsoft.com/office/officeart/2005/8/layout/radial1"/>
    <dgm:cxn modelId="{54F92E90-0E22-4D97-98EC-8BC5E5C3BB83}" type="presParOf" srcId="{F9C347B8-865A-48ED-86D2-6225A8A600D6}" destId="{4A0CBF39-4678-4AE1-AAB7-AD104CEDE1DA}" srcOrd="1" destOrd="0" presId="urn:microsoft.com/office/officeart/2005/8/layout/radial1"/>
    <dgm:cxn modelId="{CF560960-635F-4562-9EE7-88E9BEB777C9}" type="presParOf" srcId="{4A0CBF39-4678-4AE1-AAB7-AD104CEDE1DA}" destId="{09316F65-95A1-4991-B2F1-F45BB3EEE48F}" srcOrd="0" destOrd="0" presId="urn:microsoft.com/office/officeart/2005/8/layout/radial1"/>
    <dgm:cxn modelId="{9953CDF3-70BA-49F6-822A-D8A968C76C09}" type="presParOf" srcId="{F9C347B8-865A-48ED-86D2-6225A8A600D6}" destId="{E4CAB718-782B-490C-B4D4-F3F1DBB9D9D9}" srcOrd="2" destOrd="0" presId="urn:microsoft.com/office/officeart/2005/8/layout/radial1"/>
    <dgm:cxn modelId="{0250DAA9-D95E-4E4E-B73F-B4DE52034568}" type="presParOf" srcId="{F9C347B8-865A-48ED-86D2-6225A8A600D6}" destId="{E1AE96B1-C1F1-4BF9-AE02-A589C668A2B8}" srcOrd="3" destOrd="0" presId="urn:microsoft.com/office/officeart/2005/8/layout/radial1"/>
    <dgm:cxn modelId="{041F8EF6-C40C-41A1-AD5A-9EB4FBCC2C62}" type="presParOf" srcId="{E1AE96B1-C1F1-4BF9-AE02-A589C668A2B8}" destId="{91010D69-D877-4766-8188-4E00D959B635}" srcOrd="0" destOrd="0" presId="urn:microsoft.com/office/officeart/2005/8/layout/radial1"/>
    <dgm:cxn modelId="{C868B06C-12EE-42C8-88C9-84EA7A5FDFBD}" type="presParOf" srcId="{F9C347B8-865A-48ED-86D2-6225A8A600D6}" destId="{3BEC1C78-55CF-4C54-955B-7B719C934661}" srcOrd="4" destOrd="0" presId="urn:microsoft.com/office/officeart/2005/8/layout/radial1"/>
    <dgm:cxn modelId="{E2E43023-84DE-4BFF-AA4E-094CAF6D20B2}" type="presParOf" srcId="{F9C347B8-865A-48ED-86D2-6225A8A600D6}" destId="{8C45A7B2-BFEA-41B8-A14B-1950A817E8E8}" srcOrd="5" destOrd="0" presId="urn:microsoft.com/office/officeart/2005/8/layout/radial1"/>
    <dgm:cxn modelId="{9E398EFF-324E-47C4-8FBD-26F80DB8B575}" type="presParOf" srcId="{8C45A7B2-BFEA-41B8-A14B-1950A817E8E8}" destId="{2509EE0D-EE03-4BA9-A11A-EB2832A74AE5}" srcOrd="0" destOrd="0" presId="urn:microsoft.com/office/officeart/2005/8/layout/radial1"/>
    <dgm:cxn modelId="{73FD9CF1-688A-4E64-ACCE-70957E9C258D}" type="presParOf" srcId="{F9C347B8-865A-48ED-86D2-6225A8A600D6}" destId="{E54FFC97-4E1C-499A-99AC-F662A2443F8B}" srcOrd="6" destOrd="0" presId="urn:microsoft.com/office/officeart/2005/8/layout/radial1"/>
    <dgm:cxn modelId="{4D1B4757-FB88-40DB-8D13-9202B4D506AA}" type="presParOf" srcId="{F9C347B8-865A-48ED-86D2-6225A8A600D6}" destId="{75E531EC-2672-45E4-89C2-129E3828DD3B}" srcOrd="7" destOrd="0" presId="urn:microsoft.com/office/officeart/2005/8/layout/radial1"/>
    <dgm:cxn modelId="{1EF59E1A-3564-4116-944B-88BDE82E0EF7}" type="presParOf" srcId="{75E531EC-2672-45E4-89C2-129E3828DD3B}" destId="{4861BFC6-9CD0-42EF-928D-9C5782A95576}" srcOrd="0" destOrd="0" presId="urn:microsoft.com/office/officeart/2005/8/layout/radial1"/>
    <dgm:cxn modelId="{E82DBEA0-7D53-4667-9DC5-98234F189BC4}" type="presParOf" srcId="{F9C347B8-865A-48ED-86D2-6225A8A600D6}" destId="{8D6F7DA6-3952-4832-95BA-AFF0AA4672B9}" srcOrd="8" destOrd="0" presId="urn:microsoft.com/office/officeart/2005/8/layout/radial1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CB8EB2-DCA4-4952-957B-81D3BFA50D62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9D9B66-F6FA-48F4-85A1-AEA6364F772A}">
      <dgm:prSet phldrT="[Text]" custT="1"/>
      <dgm:spPr/>
      <dgm:t>
        <a:bodyPr/>
        <a:lstStyle/>
        <a:p>
          <a:r>
            <a:rPr lang="en-US" sz="1500" dirty="0"/>
            <a:t>MTECH</a:t>
          </a:r>
        </a:p>
      </dgm:t>
    </dgm:pt>
    <dgm:pt modelId="{72E917F4-A65A-4B3C-A4E1-A526C14F3A52}" type="parTrans" cxnId="{773465C5-8C87-47A8-B1DD-21C091CFCAF1}">
      <dgm:prSet/>
      <dgm:spPr/>
      <dgm:t>
        <a:bodyPr/>
        <a:lstStyle/>
        <a:p>
          <a:endParaRPr lang="en-US"/>
        </a:p>
      </dgm:t>
    </dgm:pt>
    <dgm:pt modelId="{370A7F8E-8C50-4456-AE0F-A51BC93CD125}" type="sibTrans" cxnId="{773465C5-8C87-47A8-B1DD-21C091CFCAF1}">
      <dgm:prSet/>
      <dgm:spPr/>
      <dgm:t>
        <a:bodyPr/>
        <a:lstStyle/>
        <a:p>
          <a:endParaRPr lang="en-US"/>
        </a:p>
      </dgm:t>
    </dgm:pt>
    <dgm:pt modelId="{83BA9FFA-29E8-4067-838F-17F5501C0ACE}">
      <dgm:prSet phldrT="[Text]" custT="1"/>
      <dgm:spPr/>
      <dgm:t>
        <a:bodyPr/>
        <a:lstStyle/>
        <a:p>
          <a:r>
            <a:rPr lang="en-IN" sz="1500" dirty="0"/>
            <a:t>MBA</a:t>
          </a:r>
          <a:endParaRPr lang="en-US" sz="1500" dirty="0"/>
        </a:p>
      </dgm:t>
    </dgm:pt>
    <dgm:pt modelId="{0F58664A-6F72-4420-97A5-42195D39E1C9}" type="parTrans" cxnId="{6776D656-A5E3-4798-94C1-26AFB1619471}">
      <dgm:prSet/>
      <dgm:spPr/>
      <dgm:t>
        <a:bodyPr/>
        <a:lstStyle/>
        <a:p>
          <a:endParaRPr lang="en-US"/>
        </a:p>
      </dgm:t>
    </dgm:pt>
    <dgm:pt modelId="{94C6E016-83F9-4050-B7A4-43A7A0AEE01E}" type="sibTrans" cxnId="{6776D656-A5E3-4798-94C1-26AFB1619471}">
      <dgm:prSet/>
      <dgm:spPr/>
      <dgm:t>
        <a:bodyPr/>
        <a:lstStyle/>
        <a:p>
          <a:endParaRPr lang="en-US"/>
        </a:p>
      </dgm:t>
    </dgm:pt>
    <dgm:pt modelId="{EFB8857F-72FB-4003-9355-6FDB532EC80A}">
      <dgm:prSet phldrT="[Text]" custT="1"/>
      <dgm:spPr/>
      <dgm:t>
        <a:bodyPr/>
        <a:lstStyle/>
        <a:p>
          <a:r>
            <a:rPr lang="en-IN" sz="1200" dirty="0"/>
            <a:t>INTEGRATED MTECH - PhD</a:t>
          </a:r>
          <a:endParaRPr lang="en-US" sz="1200" dirty="0"/>
        </a:p>
      </dgm:t>
    </dgm:pt>
    <dgm:pt modelId="{7777637F-184C-41CA-813C-417153733536}" type="parTrans" cxnId="{C85A43F7-1D23-4FEC-B594-7BC024B252CA}">
      <dgm:prSet/>
      <dgm:spPr/>
      <dgm:t>
        <a:bodyPr/>
        <a:lstStyle/>
        <a:p>
          <a:endParaRPr lang="en-US"/>
        </a:p>
      </dgm:t>
    </dgm:pt>
    <dgm:pt modelId="{7FCDAB04-CCDF-40DC-988C-31A1198C1518}" type="sibTrans" cxnId="{C85A43F7-1D23-4FEC-B594-7BC024B252CA}">
      <dgm:prSet/>
      <dgm:spPr/>
      <dgm:t>
        <a:bodyPr/>
        <a:lstStyle/>
        <a:p>
          <a:endParaRPr lang="en-US"/>
        </a:p>
      </dgm:t>
    </dgm:pt>
    <dgm:pt modelId="{1D14C4CE-66B0-4A19-9FAF-D659676476FB}">
      <dgm:prSet phldrT="[Text]"/>
      <dgm:spPr/>
      <dgm:t>
        <a:bodyPr/>
        <a:lstStyle/>
        <a:p>
          <a:endParaRPr lang="en-US" dirty="0"/>
        </a:p>
      </dgm:t>
    </dgm:pt>
    <dgm:pt modelId="{250601FE-F0F4-46D9-BCB1-C3FD6EF7A51A}" type="parTrans" cxnId="{9A3125E1-73B4-41B7-90EB-9C39E9DEEF61}">
      <dgm:prSet/>
      <dgm:spPr/>
      <dgm:t>
        <a:bodyPr/>
        <a:lstStyle/>
        <a:p>
          <a:endParaRPr lang="en-US"/>
        </a:p>
      </dgm:t>
    </dgm:pt>
    <dgm:pt modelId="{012A5CC3-F1AD-488A-AE1E-58EDB22294FE}" type="sibTrans" cxnId="{9A3125E1-73B4-41B7-90EB-9C39E9DEEF61}">
      <dgm:prSet/>
      <dgm:spPr/>
      <dgm:t>
        <a:bodyPr/>
        <a:lstStyle/>
        <a:p>
          <a:endParaRPr lang="en-US"/>
        </a:p>
      </dgm:t>
    </dgm:pt>
    <dgm:pt modelId="{8100DFCB-DFF9-4A59-8915-27363E347B13}">
      <dgm:prSet custT="1"/>
      <dgm:spPr/>
      <dgm:t>
        <a:bodyPr/>
        <a:lstStyle/>
        <a:p>
          <a:r>
            <a:rPr lang="en-IN" sz="1400" dirty="0"/>
            <a:t>ABROAD   MS</a:t>
          </a:r>
          <a:endParaRPr lang="en-IN" sz="1400" dirty="0">
            <a:latin typeface="Times New Roman" pitchFamily="18" charset="0"/>
            <a:cs typeface="Times New Roman" pitchFamily="18" charset="0"/>
          </a:endParaRPr>
        </a:p>
      </dgm:t>
    </dgm:pt>
    <dgm:pt modelId="{75DF86E4-26D8-4100-BCE7-B04495D09031}" type="parTrans" cxnId="{9D7AE60D-9B79-41B0-8C83-51D8B1C8F66E}">
      <dgm:prSet/>
      <dgm:spPr/>
      <dgm:t>
        <a:bodyPr/>
        <a:lstStyle/>
        <a:p>
          <a:endParaRPr lang="en-US"/>
        </a:p>
      </dgm:t>
    </dgm:pt>
    <dgm:pt modelId="{0DA986DF-162A-433D-95EA-F6DB8DDA96BC}" type="sibTrans" cxnId="{9D7AE60D-9B79-41B0-8C83-51D8B1C8F66E}">
      <dgm:prSet/>
      <dgm:spPr/>
      <dgm:t>
        <a:bodyPr/>
        <a:lstStyle/>
        <a:p>
          <a:endParaRPr lang="en-US"/>
        </a:p>
      </dgm:t>
    </dgm:pt>
    <dgm:pt modelId="{29CFA0D5-51D6-4778-ABF1-E630BC206CAD}">
      <dgm:prSet phldrT="[Text]"/>
      <dgm:spPr/>
      <dgm:t>
        <a:bodyPr/>
        <a:lstStyle/>
        <a:p>
          <a:endParaRPr lang="en-US" dirty="0"/>
        </a:p>
      </dgm:t>
    </dgm:pt>
    <dgm:pt modelId="{157804E8-707A-4406-BF81-34DC3B830CFB}" type="sibTrans" cxnId="{7E9006CA-3D0E-4257-9C68-406AFCD3E99A}">
      <dgm:prSet/>
      <dgm:spPr/>
      <dgm:t>
        <a:bodyPr/>
        <a:lstStyle/>
        <a:p>
          <a:endParaRPr lang="en-US"/>
        </a:p>
      </dgm:t>
    </dgm:pt>
    <dgm:pt modelId="{68DFE39E-2BA5-4941-8C2C-2466B8A22D7F}" type="parTrans" cxnId="{7E9006CA-3D0E-4257-9C68-406AFCD3E99A}">
      <dgm:prSet/>
      <dgm:spPr/>
      <dgm:t>
        <a:bodyPr/>
        <a:lstStyle/>
        <a:p>
          <a:endParaRPr lang="en-US"/>
        </a:p>
      </dgm:t>
    </dgm:pt>
    <dgm:pt modelId="{BDED0D5E-A730-40A1-8A30-8E4AA323858B}">
      <dgm:prSet custT="1"/>
      <dgm:spPr/>
      <dgm:t>
        <a:bodyPr/>
        <a:lstStyle/>
        <a:p>
          <a:r>
            <a:rPr lang="en-US" sz="1500" dirty="0"/>
            <a:t>PhD</a:t>
          </a:r>
        </a:p>
      </dgm:t>
    </dgm:pt>
    <dgm:pt modelId="{C6681B61-9D69-4161-941D-CA1ADEAFBAF0}" type="parTrans" cxnId="{26E4BFF0-1FC1-4930-B872-D61E06EC6167}">
      <dgm:prSet/>
      <dgm:spPr/>
      <dgm:t>
        <a:bodyPr/>
        <a:lstStyle/>
        <a:p>
          <a:endParaRPr lang="en-US"/>
        </a:p>
      </dgm:t>
    </dgm:pt>
    <dgm:pt modelId="{C2321F82-470C-43C7-A8FB-4B24A297A23D}" type="sibTrans" cxnId="{26E4BFF0-1FC1-4930-B872-D61E06EC6167}">
      <dgm:prSet/>
      <dgm:spPr/>
      <dgm:t>
        <a:bodyPr/>
        <a:lstStyle/>
        <a:p>
          <a:endParaRPr lang="en-US"/>
        </a:p>
      </dgm:t>
    </dgm:pt>
    <dgm:pt modelId="{3600F816-33F1-4130-90E3-A3D139F69590}" type="pres">
      <dgm:prSet presAssocID="{6ACB8EB2-DCA4-4952-957B-81D3BFA50D6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58F946-4E00-4844-A949-C39D762E79C7}" type="pres">
      <dgm:prSet presAssocID="{6ACB8EB2-DCA4-4952-957B-81D3BFA50D62}" presName="cycle" presStyleCnt="0"/>
      <dgm:spPr/>
    </dgm:pt>
    <dgm:pt modelId="{F272F65F-40B3-485A-807D-CDE60D1F7F6C}" type="pres">
      <dgm:prSet presAssocID="{6ACB8EB2-DCA4-4952-957B-81D3BFA50D62}" presName="centerShape" presStyleCnt="0"/>
      <dgm:spPr/>
    </dgm:pt>
    <dgm:pt modelId="{784D2C64-B378-455C-BFF5-0651E75DBECF}" type="pres">
      <dgm:prSet presAssocID="{6ACB8EB2-DCA4-4952-957B-81D3BFA50D62}" presName="connSite" presStyleLbl="node1" presStyleIdx="0" presStyleCnt="6"/>
      <dgm:spPr/>
    </dgm:pt>
    <dgm:pt modelId="{3F6A8825-AC45-4866-956B-A935364F5C92}" type="pres">
      <dgm:prSet presAssocID="{6ACB8EB2-DCA4-4952-957B-81D3BFA50D62}" presName="visible" presStyleLbl="node1" presStyleIdx="0" presStyleCnt="6" custScaleX="181635" custScaleY="157943" custLinFactNeighborX="-1138" custLinFactNeighborY="-18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8D64E64-CC87-4097-A4D0-C884A0D29675}" type="pres">
      <dgm:prSet presAssocID="{72E917F4-A65A-4B3C-A4E1-A526C14F3A52}" presName="Name25" presStyleLbl="parChTrans1D1" presStyleIdx="0" presStyleCnt="5"/>
      <dgm:spPr/>
      <dgm:t>
        <a:bodyPr/>
        <a:lstStyle/>
        <a:p>
          <a:endParaRPr lang="en-US"/>
        </a:p>
      </dgm:t>
    </dgm:pt>
    <dgm:pt modelId="{C9D23E3B-4231-4984-A55F-7E5C476D685E}" type="pres">
      <dgm:prSet presAssocID="{DC9D9B66-F6FA-48F4-85A1-AEA6364F772A}" presName="node" presStyleCnt="0"/>
      <dgm:spPr/>
    </dgm:pt>
    <dgm:pt modelId="{05C88C96-9C03-40FC-9BAA-ACDB6B3CB757}" type="pres">
      <dgm:prSet presAssocID="{DC9D9B66-F6FA-48F4-85A1-AEA6364F772A}" presName="parentNode" presStyleLbl="node1" presStyleIdx="1" presStyleCnt="6" custScaleX="18236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C33AFF-5DB0-48B8-84CD-E58969FA9252}" type="pres">
      <dgm:prSet presAssocID="{DC9D9B66-F6FA-48F4-85A1-AEA6364F772A}" presName="childNode" presStyleLbl="revTx" presStyleIdx="0" presStyleCnt="2">
        <dgm:presLayoutVars>
          <dgm:bulletEnabled val="1"/>
        </dgm:presLayoutVars>
      </dgm:prSet>
      <dgm:spPr/>
    </dgm:pt>
    <dgm:pt modelId="{D159DEBB-FED1-47B1-B8E0-CB656451B0F7}" type="pres">
      <dgm:prSet presAssocID="{0F58664A-6F72-4420-97A5-42195D39E1C9}" presName="Name25" presStyleLbl="parChTrans1D1" presStyleIdx="1" presStyleCnt="5"/>
      <dgm:spPr/>
      <dgm:t>
        <a:bodyPr/>
        <a:lstStyle/>
        <a:p>
          <a:endParaRPr lang="en-US"/>
        </a:p>
      </dgm:t>
    </dgm:pt>
    <dgm:pt modelId="{DAD5087B-1527-4102-88EE-B3DC69785E1F}" type="pres">
      <dgm:prSet presAssocID="{83BA9FFA-29E8-4067-838F-17F5501C0ACE}" presName="node" presStyleCnt="0"/>
      <dgm:spPr/>
    </dgm:pt>
    <dgm:pt modelId="{19CC2AB6-D312-421F-8FF3-1AF480D0DFD9}" type="pres">
      <dgm:prSet presAssocID="{83BA9FFA-29E8-4067-838F-17F5501C0ACE}" presName="parentNode" presStyleLbl="node1" presStyleIdx="2" presStyleCnt="6" custScaleX="18035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266B23-C192-44BE-94EB-0E6508BD6EBB}" type="pres">
      <dgm:prSet presAssocID="{83BA9FFA-29E8-4067-838F-17F5501C0ACE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C57EC7-DB71-46FF-87A8-72DE56D38819}" type="pres">
      <dgm:prSet presAssocID="{7777637F-184C-41CA-813C-417153733536}" presName="Name25" presStyleLbl="parChTrans1D1" presStyleIdx="2" presStyleCnt="5"/>
      <dgm:spPr/>
      <dgm:t>
        <a:bodyPr/>
        <a:lstStyle/>
        <a:p>
          <a:endParaRPr lang="en-US"/>
        </a:p>
      </dgm:t>
    </dgm:pt>
    <dgm:pt modelId="{AA44E8F2-9F37-460C-B808-022579105A7B}" type="pres">
      <dgm:prSet presAssocID="{EFB8857F-72FB-4003-9355-6FDB532EC80A}" presName="node" presStyleCnt="0"/>
      <dgm:spPr/>
    </dgm:pt>
    <dgm:pt modelId="{5EA5F118-CC15-4A59-8429-EDCA68B8E73D}" type="pres">
      <dgm:prSet presAssocID="{EFB8857F-72FB-4003-9355-6FDB532EC80A}" presName="parentNode" presStyleLbl="node1" presStyleIdx="3" presStyleCnt="6" custScaleX="21318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CC8643-C127-4A7A-BE65-3026845C318C}" type="pres">
      <dgm:prSet presAssocID="{EFB8857F-72FB-4003-9355-6FDB532EC80A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E3727A-3E81-4864-9D3C-8574861BC185}" type="pres">
      <dgm:prSet presAssocID="{C6681B61-9D69-4161-941D-CA1ADEAFBAF0}" presName="Name25" presStyleLbl="parChTrans1D1" presStyleIdx="3" presStyleCnt="5"/>
      <dgm:spPr/>
      <dgm:t>
        <a:bodyPr/>
        <a:lstStyle/>
        <a:p>
          <a:endParaRPr lang="en-US"/>
        </a:p>
      </dgm:t>
    </dgm:pt>
    <dgm:pt modelId="{603807CD-00A6-4BC6-B713-81A120594648}" type="pres">
      <dgm:prSet presAssocID="{BDED0D5E-A730-40A1-8A30-8E4AA323858B}" presName="node" presStyleCnt="0"/>
      <dgm:spPr/>
    </dgm:pt>
    <dgm:pt modelId="{CCE0F489-5529-4919-B197-DD40EE1DE9DF}" type="pres">
      <dgm:prSet presAssocID="{BDED0D5E-A730-40A1-8A30-8E4AA323858B}" presName="parentNode" presStyleLbl="node1" presStyleIdx="4" presStyleCnt="6" custScaleX="14608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625E65-9BC8-4EDA-8582-8D581F5ED2B5}" type="pres">
      <dgm:prSet presAssocID="{BDED0D5E-A730-40A1-8A30-8E4AA323858B}" presName="childNode" presStyleLbl="revTx" presStyleIdx="1" presStyleCnt="2">
        <dgm:presLayoutVars>
          <dgm:bulletEnabled val="1"/>
        </dgm:presLayoutVars>
      </dgm:prSet>
      <dgm:spPr/>
    </dgm:pt>
    <dgm:pt modelId="{9E3798E1-C9A0-420F-8778-B631568C844D}" type="pres">
      <dgm:prSet presAssocID="{75DF86E4-26D8-4100-BCE7-B04495D09031}" presName="Name25" presStyleLbl="parChTrans1D1" presStyleIdx="4" presStyleCnt="5"/>
      <dgm:spPr/>
      <dgm:t>
        <a:bodyPr/>
        <a:lstStyle/>
        <a:p>
          <a:endParaRPr lang="en-US"/>
        </a:p>
      </dgm:t>
    </dgm:pt>
    <dgm:pt modelId="{5FFA24A1-09A0-459B-B44E-4D8E799227B9}" type="pres">
      <dgm:prSet presAssocID="{8100DFCB-DFF9-4A59-8915-27363E347B13}" presName="node" presStyleCnt="0"/>
      <dgm:spPr/>
    </dgm:pt>
    <dgm:pt modelId="{57C035EF-70B4-4FAC-A8FA-AFEC7A7EA7DE}" type="pres">
      <dgm:prSet presAssocID="{8100DFCB-DFF9-4A59-8915-27363E347B13}" presName="parentNode" presStyleLbl="node1" presStyleIdx="5" presStyleCnt="6" custScaleX="21164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1B84C0-8432-44E9-8F24-810DB0F613F8}" type="pres">
      <dgm:prSet presAssocID="{8100DFCB-DFF9-4A59-8915-27363E347B13}" presName="childNode" presStyleLbl="revTx" presStyleIdx="1" presStyleCnt="2">
        <dgm:presLayoutVars>
          <dgm:bulletEnabled val="1"/>
        </dgm:presLayoutVars>
      </dgm:prSet>
      <dgm:spPr/>
    </dgm:pt>
  </dgm:ptLst>
  <dgm:cxnLst>
    <dgm:cxn modelId="{6776D656-A5E3-4798-94C1-26AFB1619471}" srcId="{6ACB8EB2-DCA4-4952-957B-81D3BFA50D62}" destId="{83BA9FFA-29E8-4067-838F-17F5501C0ACE}" srcOrd="1" destOrd="0" parTransId="{0F58664A-6F72-4420-97A5-42195D39E1C9}" sibTransId="{94C6E016-83F9-4050-B7A4-43A7A0AEE01E}"/>
    <dgm:cxn modelId="{26E4BFF0-1FC1-4930-B872-D61E06EC6167}" srcId="{6ACB8EB2-DCA4-4952-957B-81D3BFA50D62}" destId="{BDED0D5E-A730-40A1-8A30-8E4AA323858B}" srcOrd="3" destOrd="0" parTransId="{C6681B61-9D69-4161-941D-CA1ADEAFBAF0}" sibTransId="{C2321F82-470C-43C7-A8FB-4B24A297A23D}"/>
    <dgm:cxn modelId="{D4BDE553-0A34-4B80-88BB-ACA80FD6F32D}" type="presOf" srcId="{C6681B61-9D69-4161-941D-CA1ADEAFBAF0}" destId="{56E3727A-3E81-4864-9D3C-8574861BC185}" srcOrd="0" destOrd="0" presId="urn:microsoft.com/office/officeart/2005/8/layout/radial2"/>
    <dgm:cxn modelId="{A8F4926D-C80F-421C-87BF-C6B81AE4F4A6}" type="presOf" srcId="{83BA9FFA-29E8-4067-838F-17F5501C0ACE}" destId="{19CC2AB6-D312-421F-8FF3-1AF480D0DFD9}" srcOrd="0" destOrd="0" presId="urn:microsoft.com/office/officeart/2005/8/layout/radial2"/>
    <dgm:cxn modelId="{91553450-9678-494F-9626-EA96252A4D94}" type="presOf" srcId="{6ACB8EB2-DCA4-4952-957B-81D3BFA50D62}" destId="{3600F816-33F1-4130-90E3-A3D139F69590}" srcOrd="0" destOrd="0" presId="urn:microsoft.com/office/officeart/2005/8/layout/radial2"/>
    <dgm:cxn modelId="{E675769B-558C-4F74-87D9-9F403A185D63}" type="presOf" srcId="{0F58664A-6F72-4420-97A5-42195D39E1C9}" destId="{D159DEBB-FED1-47B1-B8E0-CB656451B0F7}" srcOrd="0" destOrd="0" presId="urn:microsoft.com/office/officeart/2005/8/layout/radial2"/>
    <dgm:cxn modelId="{99E70F1A-2140-425C-B917-EC8498DE0A14}" type="presOf" srcId="{8100DFCB-DFF9-4A59-8915-27363E347B13}" destId="{57C035EF-70B4-4FAC-A8FA-AFEC7A7EA7DE}" srcOrd="0" destOrd="0" presId="urn:microsoft.com/office/officeart/2005/8/layout/radial2"/>
    <dgm:cxn modelId="{138D8C66-E5FD-45C1-A5BD-849EC8910AB2}" type="presOf" srcId="{BDED0D5E-A730-40A1-8A30-8E4AA323858B}" destId="{CCE0F489-5529-4919-B197-DD40EE1DE9DF}" srcOrd="0" destOrd="0" presId="urn:microsoft.com/office/officeart/2005/8/layout/radial2"/>
    <dgm:cxn modelId="{4BFD33C8-08BB-4933-8390-86BF78B9A178}" type="presOf" srcId="{1D14C4CE-66B0-4A19-9FAF-D659676476FB}" destId="{67CC8643-C127-4A7A-BE65-3026845C318C}" srcOrd="0" destOrd="0" presId="urn:microsoft.com/office/officeart/2005/8/layout/radial2"/>
    <dgm:cxn modelId="{9D7AE60D-9B79-41B0-8C83-51D8B1C8F66E}" srcId="{6ACB8EB2-DCA4-4952-957B-81D3BFA50D62}" destId="{8100DFCB-DFF9-4A59-8915-27363E347B13}" srcOrd="4" destOrd="0" parTransId="{75DF86E4-26D8-4100-BCE7-B04495D09031}" sibTransId="{0DA986DF-162A-433D-95EA-F6DB8DDA96BC}"/>
    <dgm:cxn modelId="{144D8FB5-10A0-4ACE-9719-972F4DADD79E}" type="presOf" srcId="{7777637F-184C-41CA-813C-417153733536}" destId="{31C57EC7-DB71-46FF-87A8-72DE56D38819}" srcOrd="0" destOrd="0" presId="urn:microsoft.com/office/officeart/2005/8/layout/radial2"/>
    <dgm:cxn modelId="{BB1E8CDA-70BB-4517-9520-4504C1C8FC09}" type="presOf" srcId="{EFB8857F-72FB-4003-9355-6FDB532EC80A}" destId="{5EA5F118-CC15-4A59-8429-EDCA68B8E73D}" srcOrd="0" destOrd="0" presId="urn:microsoft.com/office/officeart/2005/8/layout/radial2"/>
    <dgm:cxn modelId="{C2175774-2F65-4D48-B762-F13B757F63E5}" type="presOf" srcId="{29CFA0D5-51D6-4778-ABF1-E630BC206CAD}" destId="{E8266B23-C192-44BE-94EB-0E6508BD6EBB}" srcOrd="0" destOrd="0" presId="urn:microsoft.com/office/officeart/2005/8/layout/radial2"/>
    <dgm:cxn modelId="{7E9006CA-3D0E-4257-9C68-406AFCD3E99A}" srcId="{83BA9FFA-29E8-4067-838F-17F5501C0ACE}" destId="{29CFA0D5-51D6-4778-ABF1-E630BC206CAD}" srcOrd="0" destOrd="0" parTransId="{68DFE39E-2BA5-4941-8C2C-2466B8A22D7F}" sibTransId="{157804E8-707A-4406-BF81-34DC3B830CFB}"/>
    <dgm:cxn modelId="{C85A43F7-1D23-4FEC-B594-7BC024B252CA}" srcId="{6ACB8EB2-DCA4-4952-957B-81D3BFA50D62}" destId="{EFB8857F-72FB-4003-9355-6FDB532EC80A}" srcOrd="2" destOrd="0" parTransId="{7777637F-184C-41CA-813C-417153733536}" sibTransId="{7FCDAB04-CCDF-40DC-988C-31A1198C1518}"/>
    <dgm:cxn modelId="{773465C5-8C87-47A8-B1DD-21C091CFCAF1}" srcId="{6ACB8EB2-DCA4-4952-957B-81D3BFA50D62}" destId="{DC9D9B66-F6FA-48F4-85A1-AEA6364F772A}" srcOrd="0" destOrd="0" parTransId="{72E917F4-A65A-4B3C-A4E1-A526C14F3A52}" sibTransId="{370A7F8E-8C50-4456-AE0F-A51BC93CD125}"/>
    <dgm:cxn modelId="{E55F6AAE-2F5B-4FD2-83DD-403ED2349956}" type="presOf" srcId="{75DF86E4-26D8-4100-BCE7-B04495D09031}" destId="{9E3798E1-C9A0-420F-8778-B631568C844D}" srcOrd="0" destOrd="0" presId="urn:microsoft.com/office/officeart/2005/8/layout/radial2"/>
    <dgm:cxn modelId="{1090AFE1-DA1B-4923-BD18-EE231F648B93}" type="presOf" srcId="{72E917F4-A65A-4B3C-A4E1-A526C14F3A52}" destId="{28D64E64-CC87-4097-A4D0-C884A0D29675}" srcOrd="0" destOrd="0" presId="urn:microsoft.com/office/officeart/2005/8/layout/radial2"/>
    <dgm:cxn modelId="{9A3125E1-73B4-41B7-90EB-9C39E9DEEF61}" srcId="{EFB8857F-72FB-4003-9355-6FDB532EC80A}" destId="{1D14C4CE-66B0-4A19-9FAF-D659676476FB}" srcOrd="0" destOrd="0" parTransId="{250601FE-F0F4-46D9-BCB1-C3FD6EF7A51A}" sibTransId="{012A5CC3-F1AD-488A-AE1E-58EDB22294FE}"/>
    <dgm:cxn modelId="{E251B49F-D034-4D02-B1B7-1A5B927A8BD9}" type="presOf" srcId="{DC9D9B66-F6FA-48F4-85A1-AEA6364F772A}" destId="{05C88C96-9C03-40FC-9BAA-ACDB6B3CB757}" srcOrd="0" destOrd="0" presId="urn:microsoft.com/office/officeart/2005/8/layout/radial2"/>
    <dgm:cxn modelId="{3954BDFE-88C1-4DD4-8AB3-432AB8002AC0}" type="presParOf" srcId="{3600F816-33F1-4130-90E3-A3D139F69590}" destId="{0D58F946-4E00-4844-A949-C39D762E79C7}" srcOrd="0" destOrd="0" presId="urn:microsoft.com/office/officeart/2005/8/layout/radial2"/>
    <dgm:cxn modelId="{264776BB-3060-4CAE-9844-EE9AA4028434}" type="presParOf" srcId="{0D58F946-4E00-4844-A949-C39D762E79C7}" destId="{F272F65F-40B3-485A-807D-CDE60D1F7F6C}" srcOrd="0" destOrd="0" presId="urn:microsoft.com/office/officeart/2005/8/layout/radial2"/>
    <dgm:cxn modelId="{A02DA29D-6B24-43CE-B6E5-4442D6B73EE5}" type="presParOf" srcId="{F272F65F-40B3-485A-807D-CDE60D1F7F6C}" destId="{784D2C64-B378-455C-BFF5-0651E75DBECF}" srcOrd="0" destOrd="0" presId="urn:microsoft.com/office/officeart/2005/8/layout/radial2"/>
    <dgm:cxn modelId="{DE9B9B1B-12FD-40EA-8277-FFE897F48F66}" type="presParOf" srcId="{F272F65F-40B3-485A-807D-CDE60D1F7F6C}" destId="{3F6A8825-AC45-4866-956B-A935364F5C92}" srcOrd="1" destOrd="0" presId="urn:microsoft.com/office/officeart/2005/8/layout/radial2"/>
    <dgm:cxn modelId="{4F3BC1A3-F745-4C3A-9C20-51D90F6BB7B2}" type="presParOf" srcId="{0D58F946-4E00-4844-A949-C39D762E79C7}" destId="{28D64E64-CC87-4097-A4D0-C884A0D29675}" srcOrd="1" destOrd="0" presId="urn:microsoft.com/office/officeart/2005/8/layout/radial2"/>
    <dgm:cxn modelId="{6C71FF41-72BB-4A9D-A14D-4D905B175FCA}" type="presParOf" srcId="{0D58F946-4E00-4844-A949-C39D762E79C7}" destId="{C9D23E3B-4231-4984-A55F-7E5C476D685E}" srcOrd="2" destOrd="0" presId="urn:microsoft.com/office/officeart/2005/8/layout/radial2"/>
    <dgm:cxn modelId="{F14F74BF-04D1-4070-AA66-10B02E2BEE18}" type="presParOf" srcId="{C9D23E3B-4231-4984-A55F-7E5C476D685E}" destId="{05C88C96-9C03-40FC-9BAA-ACDB6B3CB757}" srcOrd="0" destOrd="0" presId="urn:microsoft.com/office/officeart/2005/8/layout/radial2"/>
    <dgm:cxn modelId="{3E676BE5-62EE-4191-B8EF-CBF9BE9DD8A8}" type="presParOf" srcId="{C9D23E3B-4231-4984-A55F-7E5C476D685E}" destId="{DEC33AFF-5DB0-48B8-84CD-E58969FA9252}" srcOrd="1" destOrd="0" presId="urn:microsoft.com/office/officeart/2005/8/layout/radial2"/>
    <dgm:cxn modelId="{0DB1EEA5-28E8-4079-A4DC-CE83F547FFB9}" type="presParOf" srcId="{0D58F946-4E00-4844-A949-C39D762E79C7}" destId="{D159DEBB-FED1-47B1-B8E0-CB656451B0F7}" srcOrd="3" destOrd="0" presId="urn:microsoft.com/office/officeart/2005/8/layout/radial2"/>
    <dgm:cxn modelId="{B1C95E08-42D1-4A47-B646-8577270E8CDB}" type="presParOf" srcId="{0D58F946-4E00-4844-A949-C39D762E79C7}" destId="{DAD5087B-1527-4102-88EE-B3DC69785E1F}" srcOrd="4" destOrd="0" presId="urn:microsoft.com/office/officeart/2005/8/layout/radial2"/>
    <dgm:cxn modelId="{BC7F55A8-45BA-4803-9B76-ADA51FB15945}" type="presParOf" srcId="{DAD5087B-1527-4102-88EE-B3DC69785E1F}" destId="{19CC2AB6-D312-421F-8FF3-1AF480D0DFD9}" srcOrd="0" destOrd="0" presId="urn:microsoft.com/office/officeart/2005/8/layout/radial2"/>
    <dgm:cxn modelId="{6C6F66A4-540C-4992-A014-64ED165B9B73}" type="presParOf" srcId="{DAD5087B-1527-4102-88EE-B3DC69785E1F}" destId="{E8266B23-C192-44BE-94EB-0E6508BD6EBB}" srcOrd="1" destOrd="0" presId="urn:microsoft.com/office/officeart/2005/8/layout/radial2"/>
    <dgm:cxn modelId="{1C40761F-541C-4933-9167-A7C94F4227DB}" type="presParOf" srcId="{0D58F946-4E00-4844-A949-C39D762E79C7}" destId="{31C57EC7-DB71-46FF-87A8-72DE56D38819}" srcOrd="5" destOrd="0" presId="urn:microsoft.com/office/officeart/2005/8/layout/radial2"/>
    <dgm:cxn modelId="{E4BB4083-ED46-4CB6-ABAA-B88A0A9D2235}" type="presParOf" srcId="{0D58F946-4E00-4844-A949-C39D762E79C7}" destId="{AA44E8F2-9F37-460C-B808-022579105A7B}" srcOrd="6" destOrd="0" presId="urn:microsoft.com/office/officeart/2005/8/layout/radial2"/>
    <dgm:cxn modelId="{95174F2A-369F-4A35-8510-6BF5E446FA3B}" type="presParOf" srcId="{AA44E8F2-9F37-460C-B808-022579105A7B}" destId="{5EA5F118-CC15-4A59-8429-EDCA68B8E73D}" srcOrd="0" destOrd="0" presId="urn:microsoft.com/office/officeart/2005/8/layout/radial2"/>
    <dgm:cxn modelId="{D7ECC1FD-A299-46EB-9D8E-FDF8C22C7D9F}" type="presParOf" srcId="{AA44E8F2-9F37-460C-B808-022579105A7B}" destId="{67CC8643-C127-4A7A-BE65-3026845C318C}" srcOrd="1" destOrd="0" presId="urn:microsoft.com/office/officeart/2005/8/layout/radial2"/>
    <dgm:cxn modelId="{C4BFB805-94B4-4EFE-8D45-B4AC0E5D58A0}" type="presParOf" srcId="{0D58F946-4E00-4844-A949-C39D762E79C7}" destId="{56E3727A-3E81-4864-9D3C-8574861BC185}" srcOrd="7" destOrd="0" presId="urn:microsoft.com/office/officeart/2005/8/layout/radial2"/>
    <dgm:cxn modelId="{8F0EDE34-B789-4302-B712-A1523D145001}" type="presParOf" srcId="{0D58F946-4E00-4844-A949-C39D762E79C7}" destId="{603807CD-00A6-4BC6-B713-81A120594648}" srcOrd="8" destOrd="0" presId="urn:microsoft.com/office/officeart/2005/8/layout/radial2"/>
    <dgm:cxn modelId="{02B2D250-AD1C-4186-A3E5-BBE799D05ABB}" type="presParOf" srcId="{603807CD-00A6-4BC6-B713-81A120594648}" destId="{CCE0F489-5529-4919-B197-DD40EE1DE9DF}" srcOrd="0" destOrd="0" presId="urn:microsoft.com/office/officeart/2005/8/layout/radial2"/>
    <dgm:cxn modelId="{1CDAED62-ABD0-4395-9049-0FAE96B69BBB}" type="presParOf" srcId="{603807CD-00A6-4BC6-B713-81A120594648}" destId="{46625E65-9BC8-4EDA-8582-8D581F5ED2B5}" srcOrd="1" destOrd="0" presId="urn:microsoft.com/office/officeart/2005/8/layout/radial2"/>
    <dgm:cxn modelId="{AFC2E41C-4291-4C3D-AD9F-6AD3F0ED1F4F}" type="presParOf" srcId="{0D58F946-4E00-4844-A949-C39D762E79C7}" destId="{9E3798E1-C9A0-420F-8778-B631568C844D}" srcOrd="9" destOrd="0" presId="urn:microsoft.com/office/officeart/2005/8/layout/radial2"/>
    <dgm:cxn modelId="{F555F482-C05A-4A4A-A4FA-20CEA8AC102C}" type="presParOf" srcId="{0D58F946-4E00-4844-A949-C39D762E79C7}" destId="{5FFA24A1-09A0-459B-B44E-4D8E799227B9}" srcOrd="10" destOrd="0" presId="urn:microsoft.com/office/officeart/2005/8/layout/radial2"/>
    <dgm:cxn modelId="{9180C47D-073F-423E-89EC-E723855C3497}" type="presParOf" srcId="{5FFA24A1-09A0-459B-B44E-4D8E799227B9}" destId="{57C035EF-70B4-4FAC-A8FA-AFEC7A7EA7DE}" srcOrd="0" destOrd="0" presId="urn:microsoft.com/office/officeart/2005/8/layout/radial2"/>
    <dgm:cxn modelId="{DB2D104F-E1EE-4971-BDFF-06BB990FCD9D}" type="presParOf" srcId="{5FFA24A1-09A0-459B-B44E-4D8E799227B9}" destId="{671B84C0-8432-44E9-8F24-810DB0F613F8}" srcOrd="1" destOrd="0" presId="urn:microsoft.com/office/officeart/2005/8/layout/radial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98C276-3E17-493E-B0EF-6121953303C8}">
      <dsp:nvSpPr>
        <dsp:cNvPr id="0" name=""/>
        <dsp:cNvSpPr/>
      </dsp:nvSpPr>
      <dsp:spPr>
        <a:xfrm>
          <a:off x="7827336" y="3125282"/>
          <a:ext cx="1051184" cy="3658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101"/>
              </a:lnTo>
              <a:lnTo>
                <a:pt x="1051184" y="305101"/>
              </a:lnTo>
              <a:lnTo>
                <a:pt x="1051184" y="365879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9EA81C-CA0A-4C81-B165-09AE65AAEF5E}">
      <dsp:nvSpPr>
        <dsp:cNvPr id="0" name=""/>
        <dsp:cNvSpPr/>
      </dsp:nvSpPr>
      <dsp:spPr>
        <a:xfrm>
          <a:off x="7292252" y="3880138"/>
          <a:ext cx="91440" cy="3393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8620"/>
              </a:lnTo>
              <a:lnTo>
                <a:pt x="45722" y="278620"/>
              </a:lnTo>
              <a:lnTo>
                <a:pt x="45722" y="339397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5F8FB0-06AC-4622-A7BF-E0AD67973882}">
      <dsp:nvSpPr>
        <dsp:cNvPr id="0" name=""/>
        <dsp:cNvSpPr/>
      </dsp:nvSpPr>
      <dsp:spPr>
        <a:xfrm>
          <a:off x="7337972" y="3125282"/>
          <a:ext cx="489364" cy="365879"/>
        </a:xfrm>
        <a:custGeom>
          <a:avLst/>
          <a:gdLst/>
          <a:ahLst/>
          <a:cxnLst/>
          <a:rect l="0" t="0" r="0" b="0"/>
          <a:pathLst>
            <a:path>
              <a:moveTo>
                <a:pt x="489364" y="0"/>
              </a:moveTo>
              <a:lnTo>
                <a:pt x="489364" y="305101"/>
              </a:lnTo>
              <a:lnTo>
                <a:pt x="0" y="305101"/>
              </a:lnTo>
              <a:lnTo>
                <a:pt x="0" y="365879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9E80D6-B4F0-45B5-93F7-3540A22B25F1}">
      <dsp:nvSpPr>
        <dsp:cNvPr id="0" name=""/>
        <dsp:cNvSpPr/>
      </dsp:nvSpPr>
      <dsp:spPr>
        <a:xfrm>
          <a:off x="7781616" y="2333193"/>
          <a:ext cx="91440" cy="403112"/>
        </a:xfrm>
        <a:custGeom>
          <a:avLst/>
          <a:gdLst/>
          <a:ahLst/>
          <a:cxnLst/>
          <a:rect l="0" t="0" r="0" b="0"/>
          <a:pathLst>
            <a:path>
              <a:moveTo>
                <a:pt x="45722" y="0"/>
              </a:moveTo>
              <a:lnTo>
                <a:pt x="45722" y="342334"/>
              </a:lnTo>
              <a:lnTo>
                <a:pt x="45720" y="342334"/>
              </a:lnTo>
              <a:lnTo>
                <a:pt x="45720" y="403112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B71C9D-5809-4E7F-93C2-D322561E6A3E}">
      <dsp:nvSpPr>
        <dsp:cNvPr id="0" name=""/>
        <dsp:cNvSpPr/>
      </dsp:nvSpPr>
      <dsp:spPr>
        <a:xfrm>
          <a:off x="5878886" y="1584177"/>
          <a:ext cx="1948452" cy="3600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261"/>
              </a:lnTo>
              <a:lnTo>
                <a:pt x="1948452" y="299261"/>
              </a:lnTo>
              <a:lnTo>
                <a:pt x="1948452" y="360038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6A88A9-EBF2-48DE-9B68-0D43DF3A698A}">
      <dsp:nvSpPr>
        <dsp:cNvPr id="0" name=""/>
        <dsp:cNvSpPr/>
      </dsp:nvSpPr>
      <dsp:spPr>
        <a:xfrm>
          <a:off x="3643179" y="2333195"/>
          <a:ext cx="2667008" cy="897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6768"/>
              </a:lnTo>
              <a:lnTo>
                <a:pt x="2667008" y="836768"/>
              </a:lnTo>
              <a:lnTo>
                <a:pt x="2667008" y="897546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001946-D417-405D-AF23-AEF5E2D27258}">
      <dsp:nvSpPr>
        <dsp:cNvPr id="0" name=""/>
        <dsp:cNvSpPr/>
      </dsp:nvSpPr>
      <dsp:spPr>
        <a:xfrm>
          <a:off x="3643179" y="2333195"/>
          <a:ext cx="982559" cy="897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6768"/>
              </a:lnTo>
              <a:lnTo>
                <a:pt x="982559" y="836768"/>
              </a:lnTo>
              <a:lnTo>
                <a:pt x="982559" y="897546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3FE4B1-E397-4E92-8655-19B3F13554BA}">
      <dsp:nvSpPr>
        <dsp:cNvPr id="0" name=""/>
        <dsp:cNvSpPr/>
      </dsp:nvSpPr>
      <dsp:spPr>
        <a:xfrm>
          <a:off x="2740010" y="2333195"/>
          <a:ext cx="903168" cy="897546"/>
        </a:xfrm>
        <a:custGeom>
          <a:avLst/>
          <a:gdLst/>
          <a:ahLst/>
          <a:cxnLst/>
          <a:rect l="0" t="0" r="0" b="0"/>
          <a:pathLst>
            <a:path>
              <a:moveTo>
                <a:pt x="903168" y="0"/>
              </a:moveTo>
              <a:lnTo>
                <a:pt x="903168" y="836768"/>
              </a:lnTo>
              <a:lnTo>
                <a:pt x="0" y="836768"/>
              </a:lnTo>
              <a:lnTo>
                <a:pt x="0" y="897546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A1469B-FF12-40B5-9B22-DB08EBEEFA25}">
      <dsp:nvSpPr>
        <dsp:cNvPr id="0" name=""/>
        <dsp:cNvSpPr/>
      </dsp:nvSpPr>
      <dsp:spPr>
        <a:xfrm>
          <a:off x="779104" y="3619718"/>
          <a:ext cx="711747" cy="5998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9040"/>
              </a:lnTo>
              <a:lnTo>
                <a:pt x="711747" y="539040"/>
              </a:lnTo>
              <a:lnTo>
                <a:pt x="711747" y="599817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027187-5951-4ADC-8CC3-486E740C9F50}">
      <dsp:nvSpPr>
        <dsp:cNvPr id="0" name=""/>
        <dsp:cNvSpPr/>
      </dsp:nvSpPr>
      <dsp:spPr>
        <a:xfrm>
          <a:off x="300295" y="3619718"/>
          <a:ext cx="478809" cy="599817"/>
        </a:xfrm>
        <a:custGeom>
          <a:avLst/>
          <a:gdLst/>
          <a:ahLst/>
          <a:cxnLst/>
          <a:rect l="0" t="0" r="0" b="0"/>
          <a:pathLst>
            <a:path>
              <a:moveTo>
                <a:pt x="478809" y="0"/>
              </a:moveTo>
              <a:lnTo>
                <a:pt x="478809" y="539040"/>
              </a:lnTo>
              <a:lnTo>
                <a:pt x="0" y="539040"/>
              </a:lnTo>
              <a:lnTo>
                <a:pt x="0" y="599817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FDAF54-9968-4D30-B0A0-E94F1B8448DC}">
      <dsp:nvSpPr>
        <dsp:cNvPr id="0" name=""/>
        <dsp:cNvSpPr/>
      </dsp:nvSpPr>
      <dsp:spPr>
        <a:xfrm>
          <a:off x="779104" y="2333195"/>
          <a:ext cx="2864074" cy="897546"/>
        </a:xfrm>
        <a:custGeom>
          <a:avLst/>
          <a:gdLst/>
          <a:ahLst/>
          <a:cxnLst/>
          <a:rect l="0" t="0" r="0" b="0"/>
          <a:pathLst>
            <a:path>
              <a:moveTo>
                <a:pt x="2864074" y="0"/>
              </a:moveTo>
              <a:lnTo>
                <a:pt x="2864074" y="836768"/>
              </a:lnTo>
              <a:lnTo>
                <a:pt x="0" y="836768"/>
              </a:lnTo>
              <a:lnTo>
                <a:pt x="0" y="897546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B2323E-09CF-45AC-B489-5FC9FA7E0BC0}">
      <dsp:nvSpPr>
        <dsp:cNvPr id="0" name=""/>
        <dsp:cNvSpPr/>
      </dsp:nvSpPr>
      <dsp:spPr>
        <a:xfrm>
          <a:off x="3643179" y="1584177"/>
          <a:ext cx="2235706" cy="360040"/>
        </a:xfrm>
        <a:custGeom>
          <a:avLst/>
          <a:gdLst/>
          <a:ahLst/>
          <a:cxnLst/>
          <a:rect l="0" t="0" r="0" b="0"/>
          <a:pathLst>
            <a:path>
              <a:moveTo>
                <a:pt x="2235706" y="0"/>
              </a:moveTo>
              <a:lnTo>
                <a:pt x="2235706" y="299263"/>
              </a:lnTo>
              <a:lnTo>
                <a:pt x="0" y="299263"/>
              </a:lnTo>
              <a:lnTo>
                <a:pt x="0" y="360040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0DF242-01C1-4CC2-8CDE-E496F1C246AE}">
      <dsp:nvSpPr>
        <dsp:cNvPr id="0" name=""/>
        <dsp:cNvSpPr/>
      </dsp:nvSpPr>
      <dsp:spPr>
        <a:xfrm>
          <a:off x="5493240" y="911648"/>
          <a:ext cx="771290" cy="67252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50A4C7-5FC2-4540-AAFF-FB094FDC5D09}">
      <dsp:nvSpPr>
        <dsp:cNvPr id="0" name=""/>
        <dsp:cNvSpPr/>
      </dsp:nvSpPr>
      <dsp:spPr>
        <a:xfrm>
          <a:off x="5251379" y="288031"/>
          <a:ext cx="1157332" cy="951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accent2"/>
              </a:solidFill>
              <a:latin typeface="Arial Rounded MT Bold" panose="020F0704030504030204" pitchFamily="34" charset="0"/>
            </a:rPr>
            <a:t>B.TECH</a:t>
          </a:r>
        </a:p>
      </dsp:txBody>
      <dsp:txXfrm>
        <a:off x="5251379" y="288031"/>
        <a:ext cx="1157332" cy="951561"/>
      </dsp:txXfrm>
    </dsp:sp>
    <dsp:sp modelId="{187928FB-9150-472C-B938-257BA084BA38}">
      <dsp:nvSpPr>
        <dsp:cNvPr id="0" name=""/>
        <dsp:cNvSpPr/>
      </dsp:nvSpPr>
      <dsp:spPr>
        <a:xfrm>
          <a:off x="3448691" y="1944218"/>
          <a:ext cx="388976" cy="38897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8D9B88-374E-462C-923C-74B70F382F42}">
      <dsp:nvSpPr>
        <dsp:cNvPr id="0" name=""/>
        <dsp:cNvSpPr/>
      </dsp:nvSpPr>
      <dsp:spPr>
        <a:xfrm>
          <a:off x="3888433" y="2160238"/>
          <a:ext cx="857413" cy="436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accent3"/>
              </a:solidFill>
            </a:rPr>
            <a:t>JOBS</a:t>
          </a:r>
          <a:r>
            <a:rPr lang="en-US" sz="600" kern="1200" dirty="0"/>
            <a:t>	</a:t>
          </a:r>
        </a:p>
      </dsp:txBody>
      <dsp:txXfrm>
        <a:off x="3888433" y="2160238"/>
        <a:ext cx="857413" cy="436490"/>
      </dsp:txXfrm>
    </dsp:sp>
    <dsp:sp modelId="{0DE96923-61D2-46B6-9D48-A0D1CCAA1F49}">
      <dsp:nvSpPr>
        <dsp:cNvPr id="0" name=""/>
        <dsp:cNvSpPr/>
      </dsp:nvSpPr>
      <dsp:spPr>
        <a:xfrm>
          <a:off x="584616" y="3230741"/>
          <a:ext cx="388976" cy="38897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AF67D-F8F6-48A9-8902-DE928813D01D}">
      <dsp:nvSpPr>
        <dsp:cNvPr id="0" name=""/>
        <dsp:cNvSpPr/>
      </dsp:nvSpPr>
      <dsp:spPr>
        <a:xfrm>
          <a:off x="717948" y="3605824"/>
          <a:ext cx="1462257" cy="388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chemeClr val="accent3"/>
              </a:solidFill>
            </a:rPr>
            <a:t>CORPORATE JOBS</a:t>
          </a:r>
        </a:p>
      </dsp:txBody>
      <dsp:txXfrm>
        <a:off x="717948" y="3605824"/>
        <a:ext cx="1462257" cy="388976"/>
      </dsp:txXfrm>
    </dsp:sp>
    <dsp:sp modelId="{1069B997-76B7-4910-93ED-02B0D5D483ED}">
      <dsp:nvSpPr>
        <dsp:cNvPr id="0" name=""/>
        <dsp:cNvSpPr/>
      </dsp:nvSpPr>
      <dsp:spPr>
        <a:xfrm>
          <a:off x="105807" y="4219536"/>
          <a:ext cx="388976" cy="38897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0FFC6E-7A69-4B34-9AFC-66334A15DFDB}">
      <dsp:nvSpPr>
        <dsp:cNvPr id="0" name=""/>
        <dsp:cNvSpPr/>
      </dsp:nvSpPr>
      <dsp:spPr>
        <a:xfrm>
          <a:off x="4549" y="4579577"/>
          <a:ext cx="1324051" cy="388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kern="1200" dirty="0">
              <a:solidFill>
                <a:schemeClr val="accent3"/>
              </a:solidFill>
            </a:rPr>
            <a:t>HARDWARE</a:t>
          </a:r>
        </a:p>
      </dsp:txBody>
      <dsp:txXfrm>
        <a:off x="4549" y="4579577"/>
        <a:ext cx="1324051" cy="388976"/>
      </dsp:txXfrm>
    </dsp:sp>
    <dsp:sp modelId="{B3788B2E-16DD-4D91-9011-7013DC38FCF7}">
      <dsp:nvSpPr>
        <dsp:cNvPr id="0" name=""/>
        <dsp:cNvSpPr/>
      </dsp:nvSpPr>
      <dsp:spPr>
        <a:xfrm>
          <a:off x="1296363" y="4219536"/>
          <a:ext cx="388976" cy="388976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D8CEA1-022A-4C61-9C09-EF91AC297E10}">
      <dsp:nvSpPr>
        <dsp:cNvPr id="0" name=""/>
        <dsp:cNvSpPr/>
      </dsp:nvSpPr>
      <dsp:spPr>
        <a:xfrm>
          <a:off x="1311352" y="4579577"/>
          <a:ext cx="1634583" cy="388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kern="1200" dirty="0">
              <a:solidFill>
                <a:schemeClr val="accent3"/>
              </a:solidFill>
            </a:rPr>
            <a:t>SOFTWARE</a:t>
          </a:r>
        </a:p>
      </dsp:txBody>
      <dsp:txXfrm>
        <a:off x="1311352" y="4579577"/>
        <a:ext cx="1634583" cy="388976"/>
      </dsp:txXfrm>
    </dsp:sp>
    <dsp:sp modelId="{D7ED4B8B-8B43-43FB-A813-0BD5F1FD8AC5}">
      <dsp:nvSpPr>
        <dsp:cNvPr id="0" name=""/>
        <dsp:cNvSpPr/>
      </dsp:nvSpPr>
      <dsp:spPr>
        <a:xfrm>
          <a:off x="2545522" y="3230741"/>
          <a:ext cx="388976" cy="388976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3AB2D4-2D87-47EB-9208-269065D3EA32}">
      <dsp:nvSpPr>
        <dsp:cNvPr id="0" name=""/>
        <dsp:cNvSpPr/>
      </dsp:nvSpPr>
      <dsp:spPr>
        <a:xfrm>
          <a:off x="2211307" y="3667967"/>
          <a:ext cx="1512365" cy="388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chemeClr val="accent3"/>
              </a:solidFill>
            </a:rPr>
            <a:t>GOVERNMENT JOBS</a:t>
          </a:r>
        </a:p>
      </dsp:txBody>
      <dsp:txXfrm>
        <a:off x="2211307" y="3667967"/>
        <a:ext cx="1512365" cy="388976"/>
      </dsp:txXfrm>
    </dsp:sp>
    <dsp:sp modelId="{C3D50DD4-63DA-433B-80B0-B7697DE5027C}">
      <dsp:nvSpPr>
        <dsp:cNvPr id="0" name=""/>
        <dsp:cNvSpPr/>
      </dsp:nvSpPr>
      <dsp:spPr>
        <a:xfrm>
          <a:off x="4431251" y="3230741"/>
          <a:ext cx="388976" cy="388976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274102-C037-4E57-BA76-7FEC54DA14F4}">
      <dsp:nvSpPr>
        <dsp:cNvPr id="0" name=""/>
        <dsp:cNvSpPr/>
      </dsp:nvSpPr>
      <dsp:spPr>
        <a:xfrm>
          <a:off x="3716622" y="3589401"/>
          <a:ext cx="2070321" cy="388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chemeClr val="accent3"/>
              </a:solidFill>
            </a:rPr>
            <a:t>ENTREPRENEURSHIP</a:t>
          </a:r>
        </a:p>
      </dsp:txBody>
      <dsp:txXfrm>
        <a:off x="3716622" y="3589401"/>
        <a:ext cx="2070321" cy="388976"/>
      </dsp:txXfrm>
    </dsp:sp>
    <dsp:sp modelId="{39E84F24-EA5C-4013-A9E3-A9967BE25A36}">
      <dsp:nvSpPr>
        <dsp:cNvPr id="0" name=""/>
        <dsp:cNvSpPr/>
      </dsp:nvSpPr>
      <dsp:spPr>
        <a:xfrm>
          <a:off x="6115699" y="3230741"/>
          <a:ext cx="388976" cy="388976"/>
        </a:xfrm>
        <a:prstGeom prst="ellipse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A98BA9-6D23-4050-A7E3-7D3EDBF82226}">
      <dsp:nvSpPr>
        <dsp:cNvPr id="0" name=""/>
        <dsp:cNvSpPr/>
      </dsp:nvSpPr>
      <dsp:spPr>
        <a:xfrm>
          <a:off x="5752769" y="3575309"/>
          <a:ext cx="1232027" cy="388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chemeClr val="accent3"/>
              </a:solidFill>
            </a:rPr>
            <a:t>TEACHING</a:t>
          </a:r>
        </a:p>
      </dsp:txBody>
      <dsp:txXfrm>
        <a:off x="5752769" y="3575309"/>
        <a:ext cx="1232027" cy="388976"/>
      </dsp:txXfrm>
    </dsp:sp>
    <dsp:sp modelId="{871FAF8F-3DB2-44FC-BB0F-2471F6778CED}">
      <dsp:nvSpPr>
        <dsp:cNvPr id="0" name=""/>
        <dsp:cNvSpPr/>
      </dsp:nvSpPr>
      <dsp:spPr>
        <a:xfrm>
          <a:off x="7632850" y="1944216"/>
          <a:ext cx="388976" cy="388976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0C95C-D3B5-439E-AF12-D23959377775}">
      <dsp:nvSpPr>
        <dsp:cNvPr id="0" name=""/>
        <dsp:cNvSpPr/>
      </dsp:nvSpPr>
      <dsp:spPr>
        <a:xfrm>
          <a:off x="7848869" y="2092541"/>
          <a:ext cx="1407919" cy="388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chemeClr val="accent3"/>
              </a:solidFill>
            </a:rPr>
            <a:t>HIGHER EDUCATION</a:t>
          </a:r>
        </a:p>
      </dsp:txBody>
      <dsp:txXfrm>
        <a:off x="7848869" y="2092541"/>
        <a:ext cx="1407919" cy="388976"/>
      </dsp:txXfrm>
    </dsp:sp>
    <dsp:sp modelId="{D61C4F27-DFDD-42E5-B17A-4AD65260A62D}">
      <dsp:nvSpPr>
        <dsp:cNvPr id="0" name=""/>
        <dsp:cNvSpPr/>
      </dsp:nvSpPr>
      <dsp:spPr>
        <a:xfrm>
          <a:off x="7632848" y="2736305"/>
          <a:ext cx="388976" cy="388976"/>
        </a:xfrm>
        <a:prstGeom prst="ellipse">
          <a:avLst/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E0D369-2657-4436-8A36-A8187D68EF9E}">
      <dsp:nvSpPr>
        <dsp:cNvPr id="0" name=""/>
        <dsp:cNvSpPr/>
      </dsp:nvSpPr>
      <dsp:spPr>
        <a:xfrm>
          <a:off x="8080870" y="2789327"/>
          <a:ext cx="1190823" cy="388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chemeClr val="accent3"/>
              </a:solidFill>
            </a:rPr>
            <a:t>MASTERS</a:t>
          </a:r>
        </a:p>
      </dsp:txBody>
      <dsp:txXfrm>
        <a:off x="8080870" y="2789327"/>
        <a:ext cx="1190823" cy="388976"/>
      </dsp:txXfrm>
    </dsp:sp>
    <dsp:sp modelId="{0E1E52CD-65F5-492E-A5E8-1B368275AA7C}">
      <dsp:nvSpPr>
        <dsp:cNvPr id="0" name=""/>
        <dsp:cNvSpPr/>
      </dsp:nvSpPr>
      <dsp:spPr>
        <a:xfrm>
          <a:off x="7143483" y="3491161"/>
          <a:ext cx="388976" cy="388976"/>
        </a:xfrm>
        <a:prstGeom prst="ellipse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5C7EA-D831-4A69-99D3-569AEC8504E1}">
      <dsp:nvSpPr>
        <dsp:cNvPr id="0" name=""/>
        <dsp:cNvSpPr/>
      </dsp:nvSpPr>
      <dsp:spPr>
        <a:xfrm>
          <a:off x="7501005" y="3715480"/>
          <a:ext cx="1185426" cy="388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chemeClr val="accent3"/>
              </a:solidFill>
            </a:rPr>
            <a:t>RESEARCH/PhD</a:t>
          </a:r>
        </a:p>
      </dsp:txBody>
      <dsp:txXfrm>
        <a:off x="7501005" y="3715480"/>
        <a:ext cx="1185426" cy="388976"/>
      </dsp:txXfrm>
    </dsp:sp>
    <dsp:sp modelId="{E0FCDEAD-F086-478E-91BF-97448BD3BB7A}">
      <dsp:nvSpPr>
        <dsp:cNvPr id="0" name=""/>
        <dsp:cNvSpPr/>
      </dsp:nvSpPr>
      <dsp:spPr>
        <a:xfrm>
          <a:off x="7143486" y="4219536"/>
          <a:ext cx="388976" cy="38897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BF40A6-74FB-4F3A-A46B-55B227BE0CCC}">
      <dsp:nvSpPr>
        <dsp:cNvPr id="0" name=""/>
        <dsp:cNvSpPr/>
      </dsp:nvSpPr>
      <dsp:spPr>
        <a:xfrm>
          <a:off x="7071981" y="4579577"/>
          <a:ext cx="583465" cy="388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chemeClr val="accent3"/>
              </a:solidFill>
            </a:rPr>
            <a:t>JOBS</a:t>
          </a:r>
        </a:p>
      </dsp:txBody>
      <dsp:txXfrm>
        <a:off x="7071981" y="4579577"/>
        <a:ext cx="583465" cy="388976"/>
      </dsp:txXfrm>
    </dsp:sp>
    <dsp:sp modelId="{72879AC0-E02E-41C7-A63D-626F09DDA4FD}">
      <dsp:nvSpPr>
        <dsp:cNvPr id="0" name=""/>
        <dsp:cNvSpPr/>
      </dsp:nvSpPr>
      <dsp:spPr>
        <a:xfrm>
          <a:off x="8684032" y="3491161"/>
          <a:ext cx="388976" cy="38897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E29112-8783-4E05-943F-B648E5022B49}">
      <dsp:nvSpPr>
        <dsp:cNvPr id="0" name=""/>
        <dsp:cNvSpPr/>
      </dsp:nvSpPr>
      <dsp:spPr>
        <a:xfrm>
          <a:off x="8496942" y="3859495"/>
          <a:ext cx="603536" cy="388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chemeClr val="accent3"/>
              </a:solidFill>
            </a:rPr>
            <a:t>JOBS</a:t>
          </a:r>
        </a:p>
      </dsp:txBody>
      <dsp:txXfrm>
        <a:off x="8496942" y="3859495"/>
        <a:ext cx="603536" cy="3889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EAE08-9396-4FD9-B862-D8EDCD8E88B4}">
      <dsp:nvSpPr>
        <dsp:cNvPr id="0" name=""/>
        <dsp:cNvSpPr/>
      </dsp:nvSpPr>
      <dsp:spPr>
        <a:xfrm>
          <a:off x="2488348" y="1472348"/>
          <a:ext cx="1119303" cy="11193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RECRUITMENT</a:t>
          </a:r>
        </a:p>
      </dsp:txBody>
      <dsp:txXfrm>
        <a:off x="2652266" y="1636266"/>
        <a:ext cx="791467" cy="791467"/>
      </dsp:txXfrm>
    </dsp:sp>
    <dsp:sp modelId="{4A0CBF39-4678-4AE1-AAB7-AD104CEDE1DA}">
      <dsp:nvSpPr>
        <dsp:cNvPr id="0" name=""/>
        <dsp:cNvSpPr/>
      </dsp:nvSpPr>
      <dsp:spPr>
        <a:xfrm rot="16200000">
          <a:off x="2878775" y="1286598"/>
          <a:ext cx="338449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338449" y="16525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39538" y="1294661"/>
        <a:ext cx="16922" cy="16922"/>
      </dsp:txXfrm>
    </dsp:sp>
    <dsp:sp modelId="{E4CAB718-782B-490C-B4D4-F3F1DBB9D9D9}">
      <dsp:nvSpPr>
        <dsp:cNvPr id="0" name=""/>
        <dsp:cNvSpPr/>
      </dsp:nvSpPr>
      <dsp:spPr>
        <a:xfrm>
          <a:off x="2488348" y="14594"/>
          <a:ext cx="1119303" cy="11193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APTITUDE TEST</a:t>
          </a:r>
        </a:p>
      </dsp:txBody>
      <dsp:txXfrm>
        <a:off x="2652266" y="178512"/>
        <a:ext cx="791467" cy="791467"/>
      </dsp:txXfrm>
    </dsp:sp>
    <dsp:sp modelId="{E1AE96B1-C1F1-4BF9-AE02-A589C668A2B8}">
      <dsp:nvSpPr>
        <dsp:cNvPr id="0" name=""/>
        <dsp:cNvSpPr/>
      </dsp:nvSpPr>
      <dsp:spPr>
        <a:xfrm>
          <a:off x="3607651" y="2015474"/>
          <a:ext cx="338449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338449" y="16525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768415" y="2023538"/>
        <a:ext cx="16922" cy="16922"/>
      </dsp:txXfrm>
    </dsp:sp>
    <dsp:sp modelId="{3BEC1C78-55CF-4C54-955B-7B719C934661}">
      <dsp:nvSpPr>
        <dsp:cNvPr id="0" name=""/>
        <dsp:cNvSpPr/>
      </dsp:nvSpPr>
      <dsp:spPr>
        <a:xfrm>
          <a:off x="3946101" y="1472348"/>
          <a:ext cx="1119303" cy="11193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GROUP DISCUSSION</a:t>
          </a:r>
        </a:p>
      </dsp:txBody>
      <dsp:txXfrm>
        <a:off x="4110019" y="1636266"/>
        <a:ext cx="791467" cy="791467"/>
      </dsp:txXfrm>
    </dsp:sp>
    <dsp:sp modelId="{8C45A7B2-BFEA-41B8-A14B-1950A817E8E8}">
      <dsp:nvSpPr>
        <dsp:cNvPr id="0" name=""/>
        <dsp:cNvSpPr/>
      </dsp:nvSpPr>
      <dsp:spPr>
        <a:xfrm rot="5400000">
          <a:off x="2910204" y="2712922"/>
          <a:ext cx="275591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275591" y="16525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41110" y="2722557"/>
        <a:ext cx="13779" cy="13779"/>
      </dsp:txXfrm>
    </dsp:sp>
    <dsp:sp modelId="{E54FFC97-4E1C-499A-99AC-F662A2443F8B}">
      <dsp:nvSpPr>
        <dsp:cNvPr id="0" name=""/>
        <dsp:cNvSpPr/>
      </dsp:nvSpPr>
      <dsp:spPr>
        <a:xfrm>
          <a:off x="2488348" y="2867243"/>
          <a:ext cx="1119303" cy="11193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TECHNICAL INTERVIEW</a:t>
          </a:r>
        </a:p>
      </dsp:txBody>
      <dsp:txXfrm>
        <a:off x="2652266" y="3031161"/>
        <a:ext cx="791467" cy="791467"/>
      </dsp:txXfrm>
    </dsp:sp>
    <dsp:sp modelId="{75E531EC-2672-45E4-89C2-129E3828DD3B}">
      <dsp:nvSpPr>
        <dsp:cNvPr id="0" name=""/>
        <dsp:cNvSpPr/>
      </dsp:nvSpPr>
      <dsp:spPr>
        <a:xfrm rot="10800000">
          <a:off x="2149898" y="2015474"/>
          <a:ext cx="338449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338449" y="16525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310661" y="2023538"/>
        <a:ext cx="16922" cy="16922"/>
      </dsp:txXfrm>
    </dsp:sp>
    <dsp:sp modelId="{8D6F7DA6-3952-4832-95BA-AFF0AA4672B9}">
      <dsp:nvSpPr>
        <dsp:cNvPr id="0" name=""/>
        <dsp:cNvSpPr/>
      </dsp:nvSpPr>
      <dsp:spPr>
        <a:xfrm>
          <a:off x="1030594" y="1472348"/>
          <a:ext cx="1119303" cy="11193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PERSONAL INTERVIEW</a:t>
          </a:r>
        </a:p>
      </dsp:txBody>
      <dsp:txXfrm>
        <a:off x="1194512" y="1636266"/>
        <a:ext cx="791467" cy="7914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3798E1-C9A0-420F-8778-B631568C844D}">
      <dsp:nvSpPr>
        <dsp:cNvPr id="0" name=""/>
        <dsp:cNvSpPr/>
      </dsp:nvSpPr>
      <dsp:spPr>
        <a:xfrm rot="3510457">
          <a:off x="1334571" y="4050263"/>
          <a:ext cx="1551594" cy="44648"/>
        </a:xfrm>
        <a:custGeom>
          <a:avLst/>
          <a:gdLst/>
          <a:ahLst/>
          <a:cxnLst/>
          <a:rect l="0" t="0" r="0" b="0"/>
          <a:pathLst>
            <a:path>
              <a:moveTo>
                <a:pt x="0" y="22324"/>
              </a:moveTo>
              <a:lnTo>
                <a:pt x="1551594" y="2232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E3727A-3E81-4864-9D3C-8574861BC185}">
      <dsp:nvSpPr>
        <dsp:cNvPr id="0" name=""/>
        <dsp:cNvSpPr/>
      </dsp:nvSpPr>
      <dsp:spPr>
        <a:xfrm rot="1775542">
          <a:off x="1839692" y="3465481"/>
          <a:ext cx="1302627" cy="44648"/>
        </a:xfrm>
        <a:custGeom>
          <a:avLst/>
          <a:gdLst/>
          <a:ahLst/>
          <a:cxnLst/>
          <a:rect l="0" t="0" r="0" b="0"/>
          <a:pathLst>
            <a:path>
              <a:moveTo>
                <a:pt x="0" y="22324"/>
              </a:moveTo>
              <a:lnTo>
                <a:pt x="1302627" y="2232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C57EC7-DB71-46FF-87A8-72DE56D38819}">
      <dsp:nvSpPr>
        <dsp:cNvPr id="0" name=""/>
        <dsp:cNvSpPr/>
      </dsp:nvSpPr>
      <dsp:spPr>
        <a:xfrm>
          <a:off x="1924649" y="2821991"/>
          <a:ext cx="815432" cy="44648"/>
        </a:xfrm>
        <a:custGeom>
          <a:avLst/>
          <a:gdLst/>
          <a:ahLst/>
          <a:cxnLst/>
          <a:rect l="0" t="0" r="0" b="0"/>
          <a:pathLst>
            <a:path>
              <a:moveTo>
                <a:pt x="0" y="22324"/>
              </a:moveTo>
              <a:lnTo>
                <a:pt x="815432" y="2232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59DEBB-FED1-47B1-B8E0-CB656451B0F7}">
      <dsp:nvSpPr>
        <dsp:cNvPr id="0" name=""/>
        <dsp:cNvSpPr/>
      </dsp:nvSpPr>
      <dsp:spPr>
        <a:xfrm rot="19796710">
          <a:off x="1844565" y="2195751"/>
          <a:ext cx="1191257" cy="44648"/>
        </a:xfrm>
        <a:custGeom>
          <a:avLst/>
          <a:gdLst/>
          <a:ahLst/>
          <a:cxnLst/>
          <a:rect l="0" t="0" r="0" b="0"/>
          <a:pathLst>
            <a:path>
              <a:moveTo>
                <a:pt x="0" y="22324"/>
              </a:moveTo>
              <a:lnTo>
                <a:pt x="1191257" y="2232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D64E64-CC87-4097-A4D0-C884A0D29675}">
      <dsp:nvSpPr>
        <dsp:cNvPr id="0" name=""/>
        <dsp:cNvSpPr/>
      </dsp:nvSpPr>
      <dsp:spPr>
        <a:xfrm rot="18127012">
          <a:off x="1345829" y="1590073"/>
          <a:ext cx="1570729" cy="44648"/>
        </a:xfrm>
        <a:custGeom>
          <a:avLst/>
          <a:gdLst/>
          <a:ahLst/>
          <a:cxnLst/>
          <a:rect l="0" t="0" r="0" b="0"/>
          <a:pathLst>
            <a:path>
              <a:moveTo>
                <a:pt x="0" y="22324"/>
              </a:moveTo>
              <a:lnTo>
                <a:pt x="1570729" y="2232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6A8825-AC45-4866-956B-A935364F5C92}">
      <dsp:nvSpPr>
        <dsp:cNvPr id="0" name=""/>
        <dsp:cNvSpPr/>
      </dsp:nvSpPr>
      <dsp:spPr>
        <a:xfrm>
          <a:off x="-112665" y="1562532"/>
          <a:ext cx="2941146" cy="255751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C88C96-9C03-40FC-9BAA-ACDB6B3CB757}">
      <dsp:nvSpPr>
        <dsp:cNvPr id="0" name=""/>
        <dsp:cNvSpPr/>
      </dsp:nvSpPr>
      <dsp:spPr>
        <a:xfrm>
          <a:off x="1951157" y="2111"/>
          <a:ext cx="1771799" cy="9715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MTECH</a:t>
          </a:r>
        </a:p>
      </dsp:txBody>
      <dsp:txXfrm>
        <a:off x="2210631" y="144392"/>
        <a:ext cx="1252851" cy="686995"/>
      </dsp:txXfrm>
    </dsp:sp>
    <dsp:sp modelId="{19CC2AB6-D312-421F-8FF3-1AF480D0DFD9}">
      <dsp:nvSpPr>
        <dsp:cNvPr id="0" name=""/>
        <dsp:cNvSpPr/>
      </dsp:nvSpPr>
      <dsp:spPr>
        <a:xfrm>
          <a:off x="2685786" y="1083248"/>
          <a:ext cx="1752222" cy="9715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500" kern="1200" dirty="0"/>
            <a:t>MBA</a:t>
          </a:r>
          <a:endParaRPr lang="en-US" sz="1500" kern="1200" dirty="0"/>
        </a:p>
      </dsp:txBody>
      <dsp:txXfrm>
        <a:off x="2942393" y="1225529"/>
        <a:ext cx="1239008" cy="686995"/>
      </dsp:txXfrm>
    </dsp:sp>
    <dsp:sp modelId="{E8266B23-C192-44BE-94EB-0E6508BD6EBB}">
      <dsp:nvSpPr>
        <dsp:cNvPr id="0" name=""/>
        <dsp:cNvSpPr/>
      </dsp:nvSpPr>
      <dsp:spPr>
        <a:xfrm>
          <a:off x="3559332" y="1083248"/>
          <a:ext cx="2628334" cy="971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355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5300" kern="1200" dirty="0"/>
        </a:p>
      </dsp:txBody>
      <dsp:txXfrm>
        <a:off x="3559332" y="1083248"/>
        <a:ext cx="2628334" cy="971557"/>
      </dsp:txXfrm>
    </dsp:sp>
    <dsp:sp modelId="{5EA5F118-CC15-4A59-8429-EDCA68B8E73D}">
      <dsp:nvSpPr>
        <dsp:cNvPr id="0" name=""/>
        <dsp:cNvSpPr/>
      </dsp:nvSpPr>
      <dsp:spPr>
        <a:xfrm>
          <a:off x="2740081" y="2358537"/>
          <a:ext cx="2071223" cy="9715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200" kern="1200" dirty="0"/>
            <a:t>INTEGRATED MTECH - PhD</a:t>
          </a:r>
          <a:endParaRPr lang="en-US" sz="1200" kern="1200" dirty="0"/>
        </a:p>
      </dsp:txBody>
      <dsp:txXfrm>
        <a:off x="3043405" y="2500818"/>
        <a:ext cx="1464575" cy="686995"/>
      </dsp:txXfrm>
    </dsp:sp>
    <dsp:sp modelId="{67CC8643-C127-4A7A-BE65-3026845C318C}">
      <dsp:nvSpPr>
        <dsp:cNvPr id="0" name=""/>
        <dsp:cNvSpPr/>
      </dsp:nvSpPr>
      <dsp:spPr>
        <a:xfrm>
          <a:off x="3533877" y="2358537"/>
          <a:ext cx="3106835" cy="971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355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5300" kern="1200" dirty="0"/>
        </a:p>
      </dsp:txBody>
      <dsp:txXfrm>
        <a:off x="3533877" y="2358537"/>
        <a:ext cx="3106835" cy="971557"/>
      </dsp:txXfrm>
    </dsp:sp>
    <dsp:sp modelId="{CCE0F489-5529-4919-B197-DD40EE1DE9DF}">
      <dsp:nvSpPr>
        <dsp:cNvPr id="0" name=""/>
        <dsp:cNvSpPr/>
      </dsp:nvSpPr>
      <dsp:spPr>
        <a:xfrm>
          <a:off x="2893887" y="3633826"/>
          <a:ext cx="1419260" cy="9715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PhD</a:t>
          </a:r>
        </a:p>
      </dsp:txBody>
      <dsp:txXfrm>
        <a:off x="3101733" y="3776107"/>
        <a:ext cx="1003568" cy="686995"/>
      </dsp:txXfrm>
    </dsp:sp>
    <dsp:sp modelId="{57C035EF-70B4-4FAC-A8FA-AFEC7A7EA7DE}">
      <dsp:nvSpPr>
        <dsp:cNvPr id="0" name=""/>
        <dsp:cNvSpPr/>
      </dsp:nvSpPr>
      <dsp:spPr>
        <a:xfrm>
          <a:off x="1773350" y="4714963"/>
          <a:ext cx="2056290" cy="9715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400" kern="1200" dirty="0"/>
            <a:t>ABROAD   MS</a:t>
          </a:r>
          <a:endParaRPr lang="en-IN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74487" y="4857244"/>
        <a:ext cx="1454016" cy="6869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6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1048727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80042-3970-4642-805B-C3C0C078C9A6}" type="datetimeFigureOut">
              <a:rPr lang="en-IN" smtClean="0"/>
              <a:pPr/>
              <a:t>06-08-2018</a:t>
            </a:fld>
            <a:endParaRPr lang="en-IN"/>
          </a:p>
        </p:txBody>
      </p:sp>
      <p:sp>
        <p:nvSpPr>
          <p:cNvPr id="1048728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1048729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048730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1048731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E897F-2269-43F2-B65B-87C1E00C770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482890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E897F-2269-43F2-B65B-87C1E00C7707}" type="slidenum">
              <a:rPr lang="en-IN" smtClean="0"/>
              <a:pPr/>
              <a:t>6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777146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E897F-2269-43F2-B65B-87C1E00C7707}" type="slidenum">
              <a:rPr lang="en-IN" smtClean="0"/>
              <a:pPr/>
              <a:t>15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629683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48585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048586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5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1048587" name="Freeform 6"/>
            <p:cNvSpPr/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048588" name="Freeform 7"/>
            <p:cNvSpPr/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048589" name="Freeform 10"/>
            <p:cNvSpPr/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3145729" name="Straight Connector 11"/>
            <p:cNvCxnSpPr>
              <a:cxnSpLocks/>
            </p:cNvCxnSpPr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15000">
                    <a:schemeClr val="accent1">
                      <a:shade val="40000"/>
                      <a:satMod val="110000"/>
                    </a:schemeClr>
                  </a:gs>
                  <a:gs pos="45000">
                    <a:schemeClr val="accent1">
                      <a:tint val="7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59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1048591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92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048716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487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10487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04869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486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10486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485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10485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5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48599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8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048709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487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10487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48713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048714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4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48675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4867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104867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7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48679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048681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48682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48683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48684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4868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104868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8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104868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9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48691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104863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3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0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048721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48722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48723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104872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2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48698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4869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104870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4870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4870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048703" name="Freeform 7"/>
          <p:cNvSpPr/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48704" name="Freeform 8"/>
          <p:cNvSpPr/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48705" name="Right Triangle 9"/>
          <p:cNvSpPr/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3145734" name="Straight Connector 10"/>
          <p:cNvCxnSpPr>
            <a:cxnSpLocks/>
          </p:cNvCxnSpPr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15000">
                  <a:schemeClr val="accent1">
                    <a:shade val="40000"/>
                    <a:satMod val="110000"/>
                  </a:schemeClr>
                </a:gs>
                <a:gs pos="45000">
                  <a:schemeClr val="accent1">
                    <a:tint val="7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8706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048707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Freeform 12"/>
          <p:cNvSpPr/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48577" name="Freeform 11"/>
          <p:cNvSpPr/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48578" name="Right Triangle 13"/>
          <p:cNvSpPr/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3145728" name="Straight Connector 14"/>
          <p:cNvCxnSpPr>
            <a:cxnSpLocks/>
          </p:cNvCxnSpPr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15000">
                  <a:schemeClr val="accent1">
                    <a:shade val="40000"/>
                    <a:satMod val="110000"/>
                  </a:schemeClr>
                </a:gs>
                <a:gs pos="45000">
                  <a:schemeClr val="accent1">
                    <a:tint val="7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857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04858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48581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104858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48583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3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diagramData" Target="../diagrams/data3.xml"/><Relationship Id="rId7" Type="http://schemas.openxmlformats.org/officeDocument/2006/relationships/image" Target="../media/image73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meri.res.in/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hyperlink" Target="http://www.iisc.ac.in/" TargetMode="External"/><Relationship Id="rId4" Type="http://schemas.openxmlformats.org/officeDocument/2006/relationships/hyperlink" Target="http://www.iiap.res.in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reers.philips.com/" TargetMode="External"/><Relationship Id="rId3" Type="http://schemas.openxmlformats.org/officeDocument/2006/relationships/hyperlink" Target="http://www.intel.com/content/www/us/en/jobs/locations/india.html" TargetMode="External"/><Relationship Id="rId7" Type="http://schemas.openxmlformats.org/officeDocument/2006/relationships/hyperlink" Target="https://careers.smartrecruiters.com/BoschGroup/india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bs.siemens-info.com/jobs" TargetMode="External"/><Relationship Id="rId5" Type="http://schemas.openxmlformats.org/officeDocument/2006/relationships/hyperlink" Target="http://careers.wipro.com/" TargetMode="External"/><Relationship Id="rId10" Type="http://schemas.openxmlformats.org/officeDocument/2006/relationships/hyperlink" Target="http://employmentnews.gov.in/NewEmp/Home.aspx" TargetMode="External"/><Relationship Id="rId4" Type="http://schemas.openxmlformats.org/officeDocument/2006/relationships/hyperlink" Target="http://nausena-bharti.nic.in/career.php" TargetMode="External"/><Relationship Id="rId9" Type="http://schemas.openxmlformats.org/officeDocument/2006/relationships/hyperlink" Target="https://careers.ti.com/search-jobs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park.org/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dtekerala.gov.in/index.php/en/home/root/institutionsprogrammes/research-programmes-in-engineering-colleges/cerd" TargetMode="External"/><Relationship Id="rId5" Type="http://schemas.openxmlformats.org/officeDocument/2006/relationships/hyperlink" Target="https://www.sv.co/?redirect_from=startupvillage.in" TargetMode="External"/><Relationship Id="rId4" Type="http://schemas.openxmlformats.org/officeDocument/2006/relationships/hyperlink" Target="http://www.infopark.in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18" Type="http://schemas.openxmlformats.org/officeDocument/2006/relationships/image" Target="../media/image6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17" Type="http://schemas.openxmlformats.org/officeDocument/2006/relationships/image" Target="../media/image60.jpeg"/><Relationship Id="rId2" Type="http://schemas.openxmlformats.org/officeDocument/2006/relationships/image" Target="../media/image32.png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Text Box 1"/>
          <p:cNvSpPr txBox="1">
            <a:spLocks noChangeArrowheads="1"/>
          </p:cNvSpPr>
          <p:nvPr/>
        </p:nvSpPr>
        <p:spPr bwMode="auto">
          <a:xfrm>
            <a:off x="863600" y="-243408"/>
            <a:ext cx="7199313" cy="1473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10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IN" sz="5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howcard Gothic" pitchFamily="82" charset="0"/>
            </a:endParaRPr>
          </a:p>
          <a:p>
            <a:pPr algn="ctr">
              <a:lnSpc>
                <a:spcPct val="10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IN" sz="5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howcard Gothic" pitchFamily="82" charset="0"/>
              </a:rPr>
              <a:t>OWN YOUR CAREER</a:t>
            </a:r>
          </a:p>
          <a:p>
            <a:pPr algn="ctr">
              <a:lnSpc>
                <a:spcPct val="10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000" b="1" dirty="0">
                <a:solidFill>
                  <a:srgbClr val="0070C0"/>
                </a:solidFill>
              </a:rPr>
              <a:t>Electronics and Communication Engineering</a:t>
            </a:r>
            <a:endParaRPr lang="en-IN" sz="30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howcard Gothic" pitchFamily="82" charset="0"/>
            </a:endParaRPr>
          </a:p>
        </p:txBody>
      </p:sp>
      <p:pic>
        <p:nvPicPr>
          <p:cNvPr id="209715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" y="2565944"/>
            <a:ext cx="9141929" cy="283464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048594" name="Text Box 3"/>
          <p:cNvSpPr txBox="1">
            <a:spLocks noChangeArrowheads="1"/>
          </p:cNvSpPr>
          <p:nvPr/>
        </p:nvSpPr>
        <p:spPr bwMode="auto">
          <a:xfrm>
            <a:off x="0" y="5400584"/>
            <a:ext cx="9144000" cy="145741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60876" rIns="90000" bIns="45000"/>
          <a:lstStyle/>
          <a:p>
            <a:pPr>
              <a:tabLst>
                <a:tab pos="723900" algn="l"/>
                <a:tab pos="1447800" algn="l"/>
              </a:tabLst>
            </a:pPr>
            <a:r>
              <a:rPr lang="en-IN" sz="2400" b="1" dirty="0">
                <a:solidFill>
                  <a:srgbClr val="002060"/>
                </a:solidFill>
                <a:latin typeface="Architects Daughter" pitchFamily="2" charset="0"/>
              </a:rPr>
              <a:t>Prepared By</a:t>
            </a:r>
          </a:p>
          <a:p>
            <a:pPr algn="ctr">
              <a:tabLst>
                <a:tab pos="723900" algn="l"/>
                <a:tab pos="1447800" algn="l"/>
              </a:tabLst>
            </a:pPr>
            <a:endParaRPr lang="en-IN" b="1" dirty="0">
              <a:solidFill>
                <a:srgbClr val="002060"/>
              </a:solidFill>
              <a:latin typeface="Architects Daughter" pitchFamily="2" charset="0"/>
            </a:endParaRPr>
          </a:p>
          <a:p>
            <a:r>
              <a:rPr lang="en-US" dirty="0" err="1" smtClean="0"/>
              <a:t>Bismi</a:t>
            </a:r>
            <a:r>
              <a:rPr lang="en-US" dirty="0" smtClean="0"/>
              <a:t>  M. Ismail, </a:t>
            </a:r>
            <a:r>
              <a:rPr lang="en-US" dirty="0" err="1" smtClean="0"/>
              <a:t>Neethu</a:t>
            </a:r>
            <a:r>
              <a:rPr lang="en-US" dirty="0" smtClean="0"/>
              <a:t> </a:t>
            </a:r>
            <a:r>
              <a:rPr lang="en-US" dirty="0" err="1" smtClean="0"/>
              <a:t>Prakash</a:t>
            </a:r>
            <a:r>
              <a:rPr lang="en-US" dirty="0" smtClean="0"/>
              <a:t>, </a:t>
            </a:r>
            <a:r>
              <a:rPr lang="en-US" dirty="0" err="1" smtClean="0"/>
              <a:t>Sangeetha</a:t>
            </a:r>
            <a:r>
              <a:rPr lang="en-US" dirty="0" smtClean="0"/>
              <a:t> </a:t>
            </a:r>
            <a:r>
              <a:rPr lang="en-US" dirty="0" smtClean="0"/>
              <a:t>G.S., </a:t>
            </a:r>
            <a:r>
              <a:rPr lang="en-US" dirty="0" err="1" smtClean="0"/>
              <a:t>Steena</a:t>
            </a:r>
            <a:r>
              <a:rPr lang="en-US" dirty="0" smtClean="0"/>
              <a:t> Maria </a:t>
            </a:r>
            <a:r>
              <a:rPr lang="en-US" dirty="0" smtClean="0"/>
              <a:t>Thomas, </a:t>
            </a:r>
          </a:p>
          <a:p>
            <a:r>
              <a:rPr lang="en-US" dirty="0" err="1" smtClean="0"/>
              <a:t>Shajin</a:t>
            </a:r>
            <a:r>
              <a:rPr lang="en-US" dirty="0" smtClean="0"/>
              <a:t> </a:t>
            </a:r>
            <a:r>
              <a:rPr lang="en-US" dirty="0" err="1" smtClean="0"/>
              <a:t>Shajahan</a:t>
            </a:r>
            <a:r>
              <a:rPr lang="en-US" dirty="0" smtClean="0"/>
              <a:t>, </a:t>
            </a:r>
            <a:r>
              <a:rPr lang="en-US" dirty="0" err="1" smtClean="0"/>
              <a:t>Aruna</a:t>
            </a:r>
            <a:r>
              <a:rPr lang="en-US" dirty="0" smtClean="0"/>
              <a:t> </a:t>
            </a:r>
            <a:r>
              <a:rPr lang="en-US" dirty="0" smtClean="0"/>
              <a:t>Raj P.R. and </a:t>
            </a:r>
            <a:r>
              <a:rPr lang="en-US" dirty="0" err="1" smtClean="0"/>
              <a:t>Pooja</a:t>
            </a:r>
            <a:r>
              <a:rPr lang="en-US" dirty="0" smtClean="0"/>
              <a:t> P. </a:t>
            </a:r>
            <a:r>
              <a:rPr lang="en-US" dirty="0" smtClean="0"/>
              <a:t>Anil.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Picture 3" descr="recrui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57884" cy="2411492"/>
          </a:xfrm>
          <a:prstGeom prst="rect">
            <a:avLst/>
          </a:prstGeom>
        </p:spPr>
      </p:pic>
      <p:sp>
        <p:nvSpPr>
          <p:cNvPr id="1048627" name="Rectangle 4"/>
          <p:cNvSpPr/>
          <p:nvPr/>
        </p:nvSpPr>
        <p:spPr>
          <a:xfrm>
            <a:off x="5857884" y="491343"/>
            <a:ext cx="5715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+mj-lt"/>
              <a:cs typeface="Times New Roman" pitchFamily="18" charset="0"/>
            </a:endParaRPr>
          </a:p>
          <a:p>
            <a:r>
              <a:rPr lang="en-US" sz="2000" dirty="0">
                <a:latin typeface="+mj-lt"/>
                <a:cs typeface="Times New Roman" pitchFamily="18" charset="0"/>
              </a:rPr>
              <a:t>Each company have their</a:t>
            </a:r>
          </a:p>
          <a:p>
            <a:r>
              <a:rPr lang="en-US" sz="2000" dirty="0">
                <a:latin typeface="+mj-lt"/>
                <a:cs typeface="Times New Roman" pitchFamily="18" charset="0"/>
              </a:rPr>
              <a:t>own recruitment process</a:t>
            </a:r>
          </a:p>
          <a:p>
            <a:r>
              <a:rPr lang="en-US" sz="2000" dirty="0">
                <a:latin typeface="+mj-lt"/>
                <a:cs typeface="Times New Roman" pitchFamily="18" charset="0"/>
              </a:rPr>
              <a:t>	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971019418"/>
              </p:ext>
            </p:extLst>
          </p:nvPr>
        </p:nvGraphicFramePr>
        <p:xfrm>
          <a:off x="3995936" y="245556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992"/>
          <a:stretch/>
        </p:blipFill>
        <p:spPr bwMode="auto">
          <a:xfrm>
            <a:off x="298698" y="2586292"/>
            <a:ext cx="4705350" cy="321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Title 1"/>
          <p:cNvSpPr txBox="1"/>
          <p:nvPr/>
        </p:nvSpPr>
        <p:spPr>
          <a:xfrm>
            <a:off x="683568" y="260649"/>
            <a:ext cx="7632848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IN" sz="3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48630" name="Subtitle 2"/>
          <p:cNvSpPr txBox="1"/>
          <p:nvPr/>
        </p:nvSpPr>
        <p:spPr>
          <a:xfrm>
            <a:off x="1219200" y="1524000"/>
            <a:ext cx="6400800" cy="4824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97189" name="Picture 3" descr="C:\Users\admin\Desktop\aruna\entrepreneurship-as-a-career-after-engineering-21-6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9102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04E7CDD-52C4-4448-BC3E-1DDA468BC430}"/>
              </a:ext>
            </a:extLst>
          </p:cNvPr>
          <p:cNvSpPr txBox="1"/>
          <p:nvPr/>
        </p:nvSpPr>
        <p:spPr>
          <a:xfrm>
            <a:off x="179512" y="-27384"/>
            <a:ext cx="58580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ENTREPRENEUR</a:t>
            </a:r>
          </a:p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- 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 Your own Boss</a:t>
            </a:r>
          </a:p>
          <a:p>
            <a:endParaRPr lang="en-IN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0" r="-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0" name="Picture 3" descr="C:\Users\admin\Desktop\aruna\entrepreneurship-as-a-career-after-engineering-13-6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7232"/>
            <a:ext cx="8001024" cy="6000768"/>
          </a:xfrm>
          <a:prstGeom prst="rect">
            <a:avLst/>
          </a:prstGeom>
          <a:noFill/>
        </p:spPr>
      </p:pic>
      <p:pic>
        <p:nvPicPr>
          <p:cNvPr id="2097191" name="Picture 4" descr="C:\Users\admin\Desktop\aruna\entrepreneu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85234" y="0"/>
            <a:ext cx="3258766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Content Placeholder 2"/>
          <p:cNvSpPr>
            <a:spLocks noGrp="1"/>
          </p:cNvSpPr>
          <p:nvPr>
            <p:ph idx="1"/>
          </p:nvPr>
        </p:nvSpPr>
        <p:spPr>
          <a:xfrm>
            <a:off x="533400" y="620688"/>
            <a:ext cx="8229600" cy="4906963"/>
          </a:xfrm>
        </p:spPr>
        <p:txBody>
          <a:bodyPr/>
          <a:lstStyle/>
          <a:p>
            <a:pPr>
              <a:buNone/>
            </a:pPr>
            <a:r>
              <a:rPr lang="en-US" sz="32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TEACHING PROFESSION</a:t>
            </a:r>
          </a:p>
          <a:p>
            <a:pPr>
              <a:buNone/>
            </a:pPr>
            <a:endParaRPr lang="en-US" sz="28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800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SKILLS REQUIRED</a:t>
            </a:r>
          </a:p>
          <a:p>
            <a:r>
              <a:rPr lang="en-US" sz="1800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Communication </a:t>
            </a:r>
          </a:p>
          <a:p>
            <a:r>
              <a:rPr lang="en-US" sz="1800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Presentation skills</a:t>
            </a:r>
          </a:p>
          <a:p>
            <a:r>
              <a:rPr lang="en-US" sz="1800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Passion for teaching </a:t>
            </a:r>
          </a:p>
          <a:p>
            <a:r>
              <a:rPr lang="en-US" sz="1800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Should be patient and calm enough to deal with students.</a:t>
            </a:r>
          </a:p>
          <a:p>
            <a:r>
              <a:rPr lang="en-US" sz="1800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Lifelong Learning</a:t>
            </a:r>
            <a:endParaRPr lang="en-US" sz="1800" dirty="0">
              <a:solidFill>
                <a:srgbClr val="00B050"/>
              </a:solidFill>
              <a:latin typeface="+mj-lt"/>
            </a:endParaRPr>
          </a:p>
          <a:p>
            <a:pPr>
              <a:buNone/>
            </a:pPr>
            <a:endParaRPr lang="en-US" sz="1800" dirty="0">
              <a:solidFill>
                <a:srgbClr val="00B050"/>
              </a:solidFill>
              <a:latin typeface="+mj-lt"/>
            </a:endParaRPr>
          </a:p>
          <a:p>
            <a:pPr>
              <a:buNone/>
            </a:pPr>
            <a:r>
              <a:rPr lang="en-US" sz="2400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HOW TO GET JOB ???</a:t>
            </a:r>
          </a:p>
          <a:p>
            <a:r>
              <a:rPr lang="en-US" sz="1800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UGC-NET(national entrance test) in order to become lecturer in Government Engineering Colleges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.</a:t>
            </a:r>
            <a:endParaRPr lang="en-US" sz="1800" dirty="0">
              <a:solidFill>
                <a:srgbClr val="00B050"/>
              </a:solidFill>
              <a:latin typeface="+mj-lt"/>
              <a:cs typeface="Times New Roman" pitchFamily="18" charset="0"/>
            </a:endParaRPr>
          </a:p>
          <a:p>
            <a:pPr>
              <a:buNone/>
            </a:pPr>
            <a:endParaRPr lang="en-US" sz="1800" dirty="0">
              <a:solidFill>
                <a:srgbClr val="00B05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097192" name="Picture 2" descr="C:\Users\admin\Desktop\aruna\5821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438944"/>
            <a:ext cx="2319337" cy="2319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3622163672"/>
              </p:ext>
            </p:extLst>
          </p:nvPr>
        </p:nvGraphicFramePr>
        <p:xfrm>
          <a:off x="3948608" y="764704"/>
          <a:ext cx="6528048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896"/>
            <a:ext cx="3513388" cy="69278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104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Content Placeholder 4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4525963"/>
          </a:xfrm>
        </p:spPr>
        <p:txBody>
          <a:bodyPr>
            <a:normAutofit/>
          </a:bodyPr>
          <a:lstStyle/>
          <a:p>
            <a:r>
              <a:rPr lang="en-IN" sz="1500" dirty="0">
                <a:latin typeface="+mj-lt"/>
                <a:cs typeface="Times New Roman" pitchFamily="18" charset="0"/>
              </a:rPr>
              <a:t>Post graduation degree  in engineering</a:t>
            </a:r>
          </a:p>
          <a:p>
            <a:r>
              <a:rPr lang="en-IN" sz="1500" dirty="0">
                <a:latin typeface="+mj-lt"/>
                <a:cs typeface="Times New Roman" pitchFamily="18" charset="0"/>
              </a:rPr>
              <a:t>Duration - 2 years</a:t>
            </a:r>
          </a:p>
          <a:p>
            <a:r>
              <a:rPr lang="en-IN" sz="1500" dirty="0">
                <a:latin typeface="+mj-lt"/>
                <a:cs typeface="Times New Roman" pitchFamily="18" charset="0"/>
              </a:rPr>
              <a:t>Qualifying Examination-</a:t>
            </a:r>
            <a:r>
              <a:rPr lang="en-IN" sz="15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GATE</a:t>
            </a:r>
          </a:p>
          <a:p>
            <a:pPr marL="109728" indent="0">
              <a:buNone/>
            </a:pPr>
            <a:r>
              <a:rPr lang="en-IN" sz="1500" dirty="0">
                <a:latin typeface="+mj-lt"/>
                <a:cs typeface="Times New Roman" pitchFamily="18" charset="0"/>
              </a:rPr>
              <a:t>     plus at least 60 per cent marks in the</a:t>
            </a:r>
          </a:p>
          <a:p>
            <a:pPr marL="109728" indent="0">
              <a:buNone/>
            </a:pPr>
            <a:r>
              <a:rPr lang="en-IN" sz="1500" dirty="0">
                <a:latin typeface="+mj-lt"/>
                <a:cs typeface="Times New Roman" pitchFamily="18" charset="0"/>
              </a:rPr>
              <a:t>     B. Tech course</a:t>
            </a:r>
          </a:p>
          <a:p>
            <a:r>
              <a:rPr lang="en-IN" sz="1500" b="1" dirty="0">
                <a:solidFill>
                  <a:schemeClr val="accent3"/>
                </a:solidFill>
                <a:latin typeface="+mj-lt"/>
                <a:cs typeface="Times New Roman" pitchFamily="18" charset="0"/>
              </a:rPr>
              <a:t>Specialisations</a:t>
            </a:r>
            <a:r>
              <a:rPr lang="en-IN" sz="1500" dirty="0">
                <a:solidFill>
                  <a:schemeClr val="accent3"/>
                </a:solidFill>
                <a:latin typeface="+mj-lt"/>
                <a:cs typeface="Times New Roman" pitchFamily="18" charset="0"/>
              </a:rPr>
              <a:t> </a:t>
            </a:r>
            <a:r>
              <a:rPr lang="en-IN" sz="1500" dirty="0">
                <a:latin typeface="+mj-lt"/>
                <a:cs typeface="Times New Roman" pitchFamily="18" charset="0"/>
              </a:rPr>
              <a:t>: </a:t>
            </a:r>
          </a:p>
          <a:p>
            <a:endParaRPr lang="en-US" sz="1500" dirty="0">
              <a:latin typeface="+mj-lt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7464645"/>
              </p:ext>
            </p:extLst>
          </p:nvPr>
        </p:nvGraphicFramePr>
        <p:xfrm>
          <a:off x="539552" y="2619464"/>
          <a:ext cx="3048000" cy="354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600" dirty="0">
                          <a:latin typeface="+mn-lt"/>
                          <a:cs typeface="Times New Roman" pitchFamily="18" charset="0"/>
                        </a:rPr>
                        <a:t>Embedded systems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600" dirty="0">
                          <a:latin typeface="+mn-lt"/>
                          <a:cs typeface="Times New Roman" pitchFamily="18" charset="0"/>
                        </a:rPr>
                        <a:t>Bioinformatics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600" dirty="0">
                          <a:latin typeface="+mn-lt"/>
                          <a:cs typeface="Times New Roman" pitchFamily="18" charset="0"/>
                        </a:rPr>
                        <a:t>Digital systems and communication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600" dirty="0">
                          <a:latin typeface="+mn-lt"/>
                          <a:cs typeface="Times New Roman" pitchFamily="18" charset="0"/>
                        </a:rPr>
                        <a:t>Digital signal processing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600" dirty="0">
                          <a:latin typeface="+mn-lt"/>
                          <a:cs typeface="Times New Roman" pitchFamily="18" charset="0"/>
                        </a:rPr>
                        <a:t>VLSI design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600" dirty="0">
                          <a:latin typeface="+mn-lt"/>
                          <a:cs typeface="Times New Roman" pitchFamily="18" charset="0"/>
                        </a:rPr>
                        <a:t>Nanotechnology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600" dirty="0" err="1">
                          <a:latin typeface="+mn-lt"/>
                          <a:cs typeface="Times New Roman" pitchFamily="18" charset="0"/>
                        </a:rPr>
                        <a:t>Opto</a:t>
                      </a:r>
                      <a:r>
                        <a:rPr lang="en-IN" sz="1600" dirty="0">
                          <a:latin typeface="+mn-lt"/>
                          <a:cs typeface="Times New Roman" pitchFamily="18" charset="0"/>
                        </a:rPr>
                        <a:t>-electronics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600" dirty="0">
                          <a:latin typeface="+mn-lt"/>
                          <a:cs typeface="Times New Roman" pitchFamily="18" charset="0"/>
                        </a:rPr>
                        <a:t>Cyber security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600" dirty="0">
                          <a:latin typeface="+mn-lt"/>
                          <a:cs typeface="Times New Roman" pitchFamily="18" charset="0"/>
                        </a:rPr>
                        <a:t>Software engineering</a:t>
                      </a:r>
                      <a:endParaRPr lang="en-US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30" t="17515" r="13863" b="18611"/>
          <a:stretch/>
        </p:blipFill>
        <p:spPr>
          <a:xfrm>
            <a:off x="4461348" y="116632"/>
            <a:ext cx="4647156" cy="2555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696" b="33294"/>
          <a:stretch/>
        </p:blipFill>
        <p:spPr>
          <a:xfrm>
            <a:off x="4064000" y="2780928"/>
            <a:ext cx="5080000" cy="12776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31132" y="422108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9728" indent="0" algn="just">
              <a:buNone/>
            </a:pPr>
            <a:r>
              <a:rPr lang="en-IN" sz="1600" dirty="0">
                <a:latin typeface="+mj-lt"/>
                <a:cs typeface="Times New Roman" pitchFamily="18" charset="0"/>
              </a:rPr>
              <a:t>An all-India examination that primarily tests the comprehensive understanding of various undergraduate subjects in engineering and science</a:t>
            </a:r>
            <a:endParaRPr lang="en-US" sz="1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Content Placeholder 2"/>
          <p:cNvSpPr>
            <a:spLocks noGrp="1"/>
          </p:cNvSpPr>
          <p:nvPr>
            <p:ph idx="1"/>
          </p:nvPr>
        </p:nvSpPr>
        <p:spPr>
          <a:xfrm>
            <a:off x="251520" y="1948514"/>
            <a:ext cx="8229600" cy="4525963"/>
          </a:xfrm>
        </p:spPr>
        <p:txBody>
          <a:bodyPr numCol="2">
            <a:noAutofit/>
          </a:bodyPr>
          <a:lstStyle/>
          <a:p>
            <a:pPr algn="just"/>
            <a:r>
              <a:rPr lang="en-US" sz="1600" dirty="0">
                <a:latin typeface="+mj-lt"/>
                <a:cs typeface="Times New Roman" pitchFamily="18" charset="0"/>
              </a:rPr>
              <a:t>Post-graduate level degree that imparts a strong theoretical foundation in business and</a:t>
            </a:r>
            <a:r>
              <a:rPr lang="en-US" sz="1600" b="0" i="0" dirty="0">
                <a:effectLst/>
                <a:latin typeface="+mj-lt"/>
                <a:cs typeface="Times New Roman" panose="02020603050405020304" pitchFamily="18" charset="0"/>
              </a:rPr>
              <a:t> management</a:t>
            </a:r>
            <a:endParaRPr lang="en-IN" sz="1600" b="0" i="0" dirty="0">
              <a:effectLst/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1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Few </a:t>
            </a:r>
            <a:r>
              <a:rPr lang="en-US" sz="1600" b="1" i="0" dirty="0">
                <a:solidFill>
                  <a:srgbClr val="0070C0"/>
                </a:solidFill>
                <a:effectLst/>
                <a:latin typeface="+mj-lt"/>
                <a:cs typeface="Times New Roman" panose="02020603050405020304" pitchFamily="18" charset="0"/>
              </a:rPr>
              <a:t>MBA specializations in India</a:t>
            </a:r>
            <a:endParaRPr lang="en-IN" sz="1600" b="1" i="0" dirty="0">
              <a:solidFill>
                <a:srgbClr val="0070C0"/>
              </a:solidFill>
              <a:effectLst/>
              <a:latin typeface="+mj-lt"/>
              <a:cs typeface="Times New Roman" panose="02020603050405020304" pitchFamily="18" charset="0"/>
            </a:endParaRPr>
          </a:p>
          <a:p>
            <a:pPr lvl="1" algn="just">
              <a:buFont typeface="Wingdings" pitchFamily="2" charset="2"/>
              <a:buChar char="ü"/>
            </a:pPr>
            <a:r>
              <a:rPr lang="en-US" sz="1600" dirty="0">
                <a:latin typeface="+mj-lt"/>
                <a:cs typeface="Times New Roman" pitchFamily="18" charset="0"/>
              </a:rPr>
              <a:t> </a:t>
            </a:r>
            <a:r>
              <a:rPr lang="en-IN" sz="1600" dirty="0">
                <a:latin typeface="+mj-lt"/>
                <a:cs typeface="Times New Roman" panose="02020603050405020304" pitchFamily="18" charset="0"/>
              </a:rPr>
              <a:t>  MBA in Finance.</a:t>
            </a:r>
          </a:p>
          <a:p>
            <a:pPr lvl="1" algn="just">
              <a:buFont typeface="Wingdings" pitchFamily="2" charset="2"/>
              <a:buChar char="ü"/>
            </a:pPr>
            <a:r>
              <a:rPr lang="en-IN" sz="1600" dirty="0">
                <a:latin typeface="+mj-lt"/>
                <a:cs typeface="Times New Roman" panose="02020603050405020304" pitchFamily="18" charset="0"/>
              </a:rPr>
              <a:t>   MBA in Marketing </a:t>
            </a:r>
          </a:p>
          <a:p>
            <a:pPr lvl="1" algn="just">
              <a:buFont typeface="Wingdings" pitchFamily="2" charset="2"/>
              <a:buChar char="ü"/>
            </a:pPr>
            <a:r>
              <a:rPr lang="en-IN" sz="1600" dirty="0">
                <a:latin typeface="+mj-lt"/>
                <a:cs typeface="Times New Roman" panose="02020603050405020304" pitchFamily="18" charset="0"/>
              </a:rPr>
              <a:t>   MBA in Human Recourse (HR)</a:t>
            </a:r>
          </a:p>
          <a:p>
            <a:pPr lvl="1" algn="just">
              <a:buFont typeface="Wingdings" pitchFamily="2" charset="2"/>
              <a:buChar char="ü"/>
            </a:pPr>
            <a:r>
              <a:rPr lang="en-IN" sz="1600" dirty="0">
                <a:latin typeface="+mj-lt"/>
                <a:cs typeface="Times New Roman" panose="02020603050405020304" pitchFamily="18" charset="0"/>
              </a:rPr>
              <a:t>   MBA in International Business    </a:t>
            </a:r>
          </a:p>
          <a:p>
            <a:pPr marL="393192" lvl="1" indent="0" algn="just">
              <a:buNone/>
            </a:pPr>
            <a:r>
              <a:rPr lang="en-IN" sz="1600" dirty="0">
                <a:latin typeface="+mj-lt"/>
                <a:cs typeface="Times New Roman" panose="02020603050405020304" pitchFamily="18" charset="0"/>
              </a:rPr>
              <a:t>      (IB)</a:t>
            </a:r>
          </a:p>
          <a:p>
            <a:pPr lvl="1" algn="just">
              <a:buFont typeface="Wingdings" pitchFamily="2" charset="2"/>
              <a:buChar char="ü"/>
            </a:pPr>
            <a:r>
              <a:rPr lang="en-IN" sz="1600" dirty="0">
                <a:latin typeface="+mj-lt"/>
                <a:cs typeface="Times New Roman" panose="02020603050405020304" pitchFamily="18" charset="0"/>
              </a:rPr>
              <a:t>   MBA in Operation Management.</a:t>
            </a:r>
          </a:p>
          <a:p>
            <a:pPr lvl="1" algn="just">
              <a:buFont typeface="Wingdings" pitchFamily="2" charset="2"/>
              <a:buChar char="ü"/>
            </a:pPr>
            <a:r>
              <a:rPr lang="en-IN" sz="1600" dirty="0">
                <a:latin typeface="+mj-lt"/>
                <a:cs typeface="Times New Roman" panose="02020603050405020304" pitchFamily="18" charset="0"/>
              </a:rPr>
              <a:t>   MBA in Information Technology  </a:t>
            </a:r>
          </a:p>
          <a:p>
            <a:pPr marL="393192" lvl="1" indent="0" algn="just">
              <a:buNone/>
            </a:pPr>
            <a:r>
              <a:rPr lang="en-IN" sz="1600" dirty="0">
                <a:latin typeface="+mj-lt"/>
                <a:cs typeface="Times New Roman" panose="02020603050405020304" pitchFamily="18" charset="0"/>
              </a:rPr>
              <a:t>      (IT)</a:t>
            </a:r>
          </a:p>
          <a:p>
            <a:pPr lvl="1" algn="just">
              <a:buFont typeface="Wingdings" pitchFamily="2" charset="2"/>
              <a:buChar char="ü"/>
            </a:pPr>
            <a:r>
              <a:rPr lang="en-IN" sz="1600" dirty="0">
                <a:latin typeface="+mj-lt"/>
                <a:cs typeface="Times New Roman" panose="02020603050405020304" pitchFamily="18" charset="0"/>
              </a:rPr>
              <a:t>   MBA in Supply Chain </a:t>
            </a:r>
          </a:p>
          <a:p>
            <a:pPr marL="393192" lvl="1" indent="0" algn="just">
              <a:buNone/>
            </a:pPr>
            <a:r>
              <a:rPr lang="en-IN" sz="1600" dirty="0">
                <a:latin typeface="+mj-lt"/>
                <a:cs typeface="Times New Roman" panose="02020603050405020304" pitchFamily="18" charset="0"/>
              </a:rPr>
              <a:t>       Management</a:t>
            </a:r>
          </a:p>
          <a:p>
            <a:pPr lvl="1" algn="just">
              <a:buFont typeface="Wingdings" pitchFamily="2" charset="2"/>
              <a:buChar char="ü"/>
            </a:pPr>
            <a:r>
              <a:rPr lang="en-IN" sz="1600" dirty="0">
                <a:latin typeface="+mj-lt"/>
                <a:cs typeface="Times New Roman" panose="02020603050405020304" pitchFamily="18" charset="0"/>
              </a:rPr>
              <a:t>   MBA in Rural Management</a:t>
            </a:r>
          </a:p>
          <a:p>
            <a:pPr algn="just"/>
            <a:r>
              <a:rPr lang="en-US" sz="1600" dirty="0">
                <a:latin typeface="+mj-lt"/>
                <a:cs typeface="Times New Roman" panose="02020603050405020304" pitchFamily="18" charset="0"/>
              </a:rPr>
              <a:t>One has to clear </a:t>
            </a:r>
            <a:r>
              <a:rPr lang="en-US" sz="1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CAT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examination to join M</a:t>
            </a:r>
            <a:r>
              <a:rPr lang="en-IN" sz="1600" dirty="0">
                <a:latin typeface="+mj-lt"/>
                <a:cs typeface="Times New Roman" panose="02020603050405020304" pitchFamily="18" charset="0"/>
              </a:rPr>
              <a:t>B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A course at Top Institutes</a:t>
            </a:r>
            <a:endParaRPr lang="en-IN" sz="1600" dirty="0">
              <a:latin typeface="+mj-lt"/>
              <a:cs typeface="Times New Roman" panose="02020603050405020304" pitchFamily="18" charset="0"/>
            </a:endParaRPr>
          </a:p>
          <a:p>
            <a:pPr algn="just"/>
            <a:endParaRPr lang="en-IN" sz="1600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IN" sz="1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Top MBA Colleges in India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1600" dirty="0">
                <a:latin typeface="+mj-lt"/>
                <a:cs typeface="Times New Roman" pitchFamily="18" charset="0"/>
              </a:rPr>
              <a:t> </a:t>
            </a:r>
            <a:r>
              <a:rPr lang="en-IN" sz="1600" dirty="0">
                <a:latin typeface="+mj-lt"/>
                <a:cs typeface="Times New Roman" panose="02020603050405020304" pitchFamily="18" charset="0"/>
              </a:rPr>
              <a:t>Indian Institute of Management (IIMs)</a:t>
            </a:r>
          </a:p>
          <a:p>
            <a:pPr lvl="1" algn="just">
              <a:buFont typeface="Wingdings" pitchFamily="2" charset="2"/>
              <a:buChar char="ü"/>
            </a:pPr>
            <a:r>
              <a:rPr lang="en-IN" sz="1600" dirty="0">
                <a:latin typeface="+mj-lt"/>
                <a:cs typeface="Times New Roman" panose="02020603050405020304" pitchFamily="18" charset="0"/>
              </a:rPr>
              <a:t> Indian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Institute of Technology (IITs)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 Xavier school of management, Jamshedpur</a:t>
            </a:r>
            <a:endParaRPr lang="en-IN" sz="1600" dirty="0">
              <a:latin typeface="+mj-lt"/>
              <a:cs typeface="Times New Roman" panose="02020603050405020304" pitchFamily="18" charset="0"/>
            </a:endParaRPr>
          </a:p>
          <a:p>
            <a:pPr lvl="1" algn="just">
              <a:buFont typeface="Wingdings" pitchFamily="2" charset="2"/>
              <a:buChar char="ü"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 Management Development Institute, Gurgaon    </a:t>
            </a:r>
            <a:endParaRPr lang="en-IN" sz="1600" dirty="0">
              <a:latin typeface="+mj-lt"/>
              <a:cs typeface="Times New Roman" panose="02020603050405020304" pitchFamily="18" charset="0"/>
            </a:endParaRPr>
          </a:p>
          <a:p>
            <a:pPr lvl="1" algn="just">
              <a:buFont typeface="Wingdings" pitchFamily="2" charset="2"/>
              <a:buChar char="ü"/>
            </a:pPr>
            <a:r>
              <a:rPr lang="en-IN" sz="1600" dirty="0">
                <a:latin typeface="+mj-lt"/>
                <a:cs typeface="Times New Roman" panose="02020603050405020304" pitchFamily="18" charset="0"/>
              </a:rPr>
              <a:t> Faculty of Management Studies, University of Delhi, Delhi</a:t>
            </a:r>
          </a:p>
          <a:p>
            <a:pPr lvl="1" algn="just">
              <a:buFont typeface="Wingdings" pitchFamily="2" charset="2"/>
              <a:buChar char="ü"/>
            </a:pPr>
            <a:endParaRPr lang="en-IN" sz="1600" i="0" dirty="0">
              <a:effectLst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323"/>
          <a:stretch/>
        </p:blipFill>
        <p:spPr>
          <a:xfrm>
            <a:off x="2825472" y="-5680"/>
            <a:ext cx="3474720" cy="1903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Content Placeholder 3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>
            <a:normAutofit fontScale="95652"/>
          </a:bodyPr>
          <a:lstStyle/>
          <a:p>
            <a:pPr marL="0" indent="0" algn="just">
              <a:buNone/>
            </a:pPr>
            <a:r>
              <a:rPr lang="en-US" sz="1800" dirty="0">
                <a:latin typeface="+mj-lt"/>
                <a:cs typeface="Times New Roman" pitchFamily="18" charset="0"/>
              </a:rPr>
              <a:t>Various institution provides integrated </a:t>
            </a:r>
            <a:r>
              <a:rPr lang="en-US" sz="1800" dirty="0" err="1">
                <a:latin typeface="+mj-lt"/>
                <a:cs typeface="Times New Roman" pitchFamily="18" charset="0"/>
              </a:rPr>
              <a:t>M.tech</a:t>
            </a:r>
            <a:r>
              <a:rPr lang="en-US" sz="1800" dirty="0">
                <a:latin typeface="+mj-lt"/>
                <a:cs typeface="Times New Roman" pitchFamily="18" charset="0"/>
              </a:rPr>
              <a:t> – PhD for </a:t>
            </a:r>
            <a:r>
              <a:rPr lang="en-US" sz="1800" dirty="0" err="1">
                <a:latin typeface="+mj-lt"/>
                <a:cs typeface="Times New Roman" pitchFamily="18" charset="0"/>
              </a:rPr>
              <a:t>B.tech</a:t>
            </a:r>
            <a:r>
              <a:rPr lang="en-US" sz="1800" dirty="0">
                <a:latin typeface="+mj-lt"/>
                <a:cs typeface="Times New Roman" pitchFamily="18" charset="0"/>
              </a:rPr>
              <a:t> graduates</a:t>
            </a:r>
          </a:p>
          <a:p>
            <a:pPr algn="just"/>
            <a:r>
              <a:rPr lang="en-US" sz="1800" dirty="0">
                <a:latin typeface="+mj-lt"/>
                <a:cs typeface="Times New Roman" pitchFamily="18" charset="0"/>
              </a:rPr>
              <a:t>IIT Guwahati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1800" dirty="0">
                <a:latin typeface="+mj-lt"/>
                <a:cs typeface="Times New Roman" pitchFamily="18" charset="0"/>
              </a:rPr>
              <a:t>Link – www.iitg.ac.in</a:t>
            </a:r>
          </a:p>
          <a:p>
            <a:pPr algn="just"/>
            <a:r>
              <a:rPr lang="en-US" sz="1800" dirty="0">
                <a:latin typeface="+mj-lt"/>
                <a:cs typeface="Times New Roman" pitchFamily="18" charset="0"/>
              </a:rPr>
              <a:t>CSIR – CMERI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1800" dirty="0">
                <a:latin typeface="+mj-lt"/>
                <a:cs typeface="Times New Roman" pitchFamily="18" charset="0"/>
              </a:rPr>
              <a:t>Duration – 5 </a:t>
            </a:r>
            <a:r>
              <a:rPr lang="en-US" sz="1800" dirty="0" err="1">
                <a:latin typeface="+mj-lt"/>
                <a:cs typeface="Times New Roman" pitchFamily="18" charset="0"/>
              </a:rPr>
              <a:t>yrs</a:t>
            </a:r>
            <a:endParaRPr lang="en-US" sz="1800" dirty="0">
              <a:latin typeface="+mj-lt"/>
              <a:cs typeface="Times New Roman" pitchFamily="18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1800" dirty="0">
                <a:latin typeface="+mj-lt"/>
                <a:cs typeface="Times New Roman" pitchFamily="18" charset="0"/>
              </a:rPr>
              <a:t>Link – </a:t>
            </a:r>
            <a:r>
              <a:rPr lang="en-US" sz="1800" dirty="0">
                <a:latin typeface="+mj-lt"/>
                <a:cs typeface="Times New Roman" pitchFamily="18" charset="0"/>
                <a:hlinkClick r:id="rId3"/>
              </a:rPr>
              <a:t>www.cmeri.res.in</a:t>
            </a:r>
            <a:endParaRPr lang="en-US" sz="1800" dirty="0">
              <a:latin typeface="+mj-lt"/>
              <a:cs typeface="Times New Roman" pitchFamily="18" charset="0"/>
            </a:endParaRPr>
          </a:p>
          <a:p>
            <a:pPr algn="just"/>
            <a:r>
              <a:rPr lang="en-US" sz="1800" dirty="0">
                <a:latin typeface="+mj-lt"/>
                <a:cs typeface="Times New Roman" pitchFamily="18" charset="0"/>
              </a:rPr>
              <a:t>IIA, Indian Institute of Astrophysics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1800" dirty="0">
                <a:latin typeface="+mj-lt"/>
                <a:cs typeface="Times New Roman" pitchFamily="18" charset="0"/>
              </a:rPr>
              <a:t>Duration – 6 </a:t>
            </a:r>
            <a:r>
              <a:rPr lang="en-US" sz="1800" dirty="0" err="1">
                <a:latin typeface="+mj-lt"/>
                <a:cs typeface="Times New Roman" pitchFamily="18" charset="0"/>
              </a:rPr>
              <a:t>yrs</a:t>
            </a:r>
            <a:endParaRPr lang="en-US" sz="1800" dirty="0">
              <a:latin typeface="+mj-lt"/>
              <a:cs typeface="Times New Roman" pitchFamily="18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1800" dirty="0">
                <a:latin typeface="+mj-lt"/>
                <a:cs typeface="Times New Roman" pitchFamily="18" charset="0"/>
              </a:rPr>
              <a:t>Link – </a:t>
            </a:r>
            <a:r>
              <a:rPr lang="en-US" sz="1800" dirty="0">
                <a:latin typeface="+mj-lt"/>
                <a:cs typeface="Times New Roman" pitchFamily="18" charset="0"/>
                <a:hlinkClick r:id="rId4"/>
              </a:rPr>
              <a:t>www.iiap.res.in</a:t>
            </a:r>
            <a:r>
              <a:rPr lang="en-US" sz="1800" dirty="0">
                <a:latin typeface="+mj-lt"/>
                <a:cs typeface="Times New Roman" pitchFamily="18" charset="0"/>
              </a:rPr>
              <a:t>	</a:t>
            </a:r>
          </a:p>
          <a:p>
            <a:pPr algn="just"/>
            <a:r>
              <a:rPr lang="en-US" sz="1800" dirty="0" err="1">
                <a:latin typeface="+mj-lt"/>
                <a:cs typeface="Times New Roman" pitchFamily="18" charset="0"/>
              </a:rPr>
              <a:t>IISc</a:t>
            </a:r>
            <a:r>
              <a:rPr lang="en-US" sz="1800" dirty="0">
                <a:latin typeface="+mj-lt"/>
                <a:cs typeface="Times New Roman" pitchFamily="18" charset="0"/>
              </a:rPr>
              <a:t> Bangalore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1800" dirty="0">
                <a:latin typeface="+mj-lt"/>
                <a:cs typeface="Times New Roman" pitchFamily="18" charset="0"/>
              </a:rPr>
              <a:t>Link – </a:t>
            </a:r>
            <a:r>
              <a:rPr lang="en-US" sz="1800" dirty="0">
                <a:latin typeface="+mj-lt"/>
                <a:cs typeface="Times New Roman" pitchFamily="18" charset="0"/>
                <a:hlinkClick r:id="rId5"/>
              </a:rPr>
              <a:t>www.iisc.ac.in</a:t>
            </a:r>
            <a:endParaRPr lang="en-US" sz="1800" dirty="0">
              <a:latin typeface="+mj-lt"/>
              <a:cs typeface="Times New Roman" pitchFamily="18" charset="0"/>
            </a:endParaRPr>
          </a:p>
          <a:p>
            <a:pPr lvl="1" algn="just">
              <a:buFont typeface="Arial" pitchFamily="34" charset="0"/>
              <a:buChar char="•"/>
            </a:pPr>
            <a:endParaRPr lang="en-US" sz="1800" dirty="0">
              <a:latin typeface="+mj-lt"/>
              <a:cs typeface="Times New Roman" pitchFamily="18" charset="0"/>
            </a:endParaRPr>
          </a:p>
          <a:p>
            <a:pPr marL="457200" lvl="1" indent="0" algn="just">
              <a:buNone/>
            </a:pPr>
            <a:endParaRPr lang="en-US" sz="1800" dirty="0">
              <a:latin typeface="+mj-lt"/>
              <a:cs typeface="Times New Roman" pitchFamily="18" charset="0"/>
            </a:endParaRPr>
          </a:p>
          <a:p>
            <a:pPr marL="457200" lvl="1" indent="0" algn="just">
              <a:buNone/>
            </a:pPr>
            <a:endParaRPr lang="en-US" sz="1800" dirty="0">
              <a:latin typeface="+mj-lt"/>
              <a:cs typeface="Times New Roman" pitchFamily="18" charset="0"/>
            </a:endParaRPr>
          </a:p>
        </p:txBody>
      </p:sp>
      <p:sp>
        <p:nvSpPr>
          <p:cNvPr id="1048649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Integrated </a:t>
            </a:r>
            <a:r>
              <a:rPr lang="en-US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M.tech</a:t>
            </a:r>
            <a:r>
              <a:rPr lang="en-US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- PhD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12" y="2060848"/>
            <a:ext cx="4572000" cy="3051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PhD-Doctor of Philosophy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06946" y="1948350"/>
            <a:ext cx="5644057" cy="3136834"/>
          </a:xfrm>
        </p:spPr>
        <p:txBody>
          <a:bodyPr/>
          <a:lstStyle/>
          <a:p>
            <a:r>
              <a:rPr lang="en-US" dirty="0"/>
              <a:t>The highest academic degree awarded by universities in most countries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/>
          </a:p>
          <a:p>
            <a:r>
              <a:rPr lang="en-US" dirty="0"/>
              <a:t>Highest level of degree that a student can achieve</a:t>
            </a:r>
          </a:p>
          <a:p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5549"/>
            <a:ext cx="2281436" cy="228143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CC4121-597E-4DD5-8345-D2FDF5CE0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58" y="4129403"/>
            <a:ext cx="2116298" cy="19115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750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4" name="Content Placeholder 2"/>
          <p:cNvSpPr>
            <a:spLocks noGrp="1"/>
          </p:cNvSpPr>
          <p:nvPr>
            <p:ph idx="1"/>
          </p:nvPr>
        </p:nvSpPr>
        <p:spPr>
          <a:xfrm>
            <a:off x="251520" y="1920240"/>
            <a:ext cx="8229600" cy="4525963"/>
          </a:xfrm>
        </p:spPr>
        <p:txBody>
          <a:bodyPr numCol="1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ea typeface="Arial Unicode MS" pitchFamily="34" charset="-128"/>
                <a:cs typeface="Arial Unicode MS" pitchFamily="34" charset="-128"/>
              </a:rPr>
              <a:t>If you wish to opt for MS in engineering, you can choose to write </a:t>
            </a:r>
            <a:r>
              <a:rPr lang="en-US" sz="1800" b="1" dirty="0">
                <a:ea typeface="Arial Unicode MS" pitchFamily="34" charset="-128"/>
                <a:cs typeface="Arial Unicode MS" pitchFamily="34" charset="-128"/>
              </a:rPr>
              <a:t>Graduate Record Examinations (GRE ) </a:t>
            </a:r>
            <a:r>
              <a:rPr lang="en-US" sz="1800" dirty="0">
                <a:ea typeface="Arial Unicode MS" pitchFamily="34" charset="-128"/>
                <a:cs typeface="Arial Unicode MS" pitchFamily="34" charset="-128"/>
              </a:rPr>
              <a:t>or the </a:t>
            </a:r>
            <a:r>
              <a:rPr lang="en-US" sz="1800" b="1" dirty="0">
                <a:ea typeface="Arial Unicode MS" pitchFamily="34" charset="-128"/>
                <a:cs typeface="Arial Unicode MS" pitchFamily="34" charset="-128"/>
              </a:rPr>
              <a:t>Graduate Management Admission Test (GMAT)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ea typeface="Arial Unicode MS" pitchFamily="34" charset="-128"/>
                <a:cs typeface="Arial Unicode MS" pitchFamily="34" charset="-128"/>
              </a:rPr>
              <a:t>Additionally, you would also have to take the </a:t>
            </a:r>
            <a:r>
              <a:rPr lang="en-US" sz="1800" b="1" dirty="0">
                <a:ea typeface="Arial Unicode MS" pitchFamily="34" charset="-128"/>
                <a:cs typeface="Arial Unicode MS" pitchFamily="34" charset="-128"/>
              </a:rPr>
              <a:t>International English Language Testing System (IELTS)</a:t>
            </a:r>
            <a:r>
              <a:rPr lang="en-US" sz="1800" dirty="0">
                <a:ea typeface="Arial Unicode MS" pitchFamily="34" charset="-128"/>
                <a:cs typeface="Arial Unicode MS" pitchFamily="34" charset="-128"/>
              </a:rPr>
              <a:t>/ </a:t>
            </a:r>
            <a:r>
              <a:rPr lang="en-US" sz="1800" b="1" dirty="0">
                <a:ea typeface="Arial Unicode MS" pitchFamily="34" charset="-128"/>
                <a:cs typeface="Arial Unicode MS" pitchFamily="34" charset="-128"/>
              </a:rPr>
              <a:t>Test of English as a  Foreign Language (TOFEL)</a:t>
            </a:r>
            <a:r>
              <a:rPr lang="en-US" sz="1800" dirty="0">
                <a:ea typeface="Arial Unicode MS" pitchFamily="34" charset="-128"/>
                <a:cs typeface="Arial Unicode MS" pitchFamily="34" charset="-128"/>
              </a:rPr>
              <a:t> to demonstrate  your proficiency in English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ea typeface="Arial Unicode MS" pitchFamily="34" charset="-128"/>
                <a:cs typeface="Arial Unicode MS" pitchFamily="34" charset="-128"/>
              </a:rPr>
              <a:t>Most institution accepts a score of 6.5 on the IELTS to grant admissions.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ea typeface="Arial Unicode MS" pitchFamily="34" charset="-128"/>
                <a:cs typeface="Arial Unicode MS" pitchFamily="34" charset="-128"/>
              </a:rPr>
              <a:t>The GRE scores that popular institution accept range from 310 to 335</a:t>
            </a: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</a:pPr>
            <a:endParaRPr lang="en-US" sz="1800" dirty="0">
              <a:ea typeface="Arial Unicode MS" pitchFamily="34" charset="-128"/>
              <a:cs typeface="Arial Unicode MS" pitchFamily="34" charset="-128"/>
            </a:endParaRPr>
          </a:p>
          <a:p>
            <a:pPr marL="393192" lvl="1" indent="0">
              <a:lnSpc>
                <a:spcPct val="150000"/>
              </a:lnSpc>
              <a:buNone/>
            </a:pPr>
            <a:endParaRPr lang="en-US" sz="1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260657"/>
            <a:ext cx="5911304" cy="165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5D4414D-6901-4052-9CF5-B1A1760D1DAE}"/>
              </a:ext>
            </a:extLst>
          </p:cNvPr>
          <p:cNvSpPr txBox="1"/>
          <p:nvPr/>
        </p:nvSpPr>
        <p:spPr>
          <a:xfrm>
            <a:off x="559052" y="2564904"/>
            <a:ext cx="861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of the largest and fastest growing field of engineering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Covers a wide range of applications such as television, radio, computers, telecommunication etc.,  which make our life easier and enjoyable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IN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2D11998-4BAB-4AC6-834A-0258048F2809}"/>
              </a:ext>
            </a:extLst>
          </p:cNvPr>
          <p:cNvSpPr txBox="1"/>
          <p:nvPr/>
        </p:nvSpPr>
        <p:spPr>
          <a:xfrm>
            <a:off x="5181600" y="0"/>
            <a:ext cx="3962400" cy="175432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Electronics and Communication Engineering deals with the electronic devices and software applications. It is an interface of chip level hardware and information technology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086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7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6512" y="-27384"/>
            <a:ext cx="3003798" cy="2080408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514600"/>
            <a:ext cx="1752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533400"/>
            <a:ext cx="1981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2438400"/>
            <a:ext cx="2667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9362" y="3273552"/>
            <a:ext cx="2057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23928" y="4919075"/>
            <a:ext cx="3276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4400" y="4267200"/>
            <a:ext cx="2133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537" y="2410216"/>
            <a:ext cx="1438275" cy="352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1375048"/>
            <a:ext cx="1438275" cy="457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0076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Title 1"/>
          <p:cNvSpPr>
            <a:spLocks noGrp="1"/>
          </p:cNvSpPr>
          <p:nvPr>
            <p:ph type="ctrTitle"/>
          </p:nvPr>
        </p:nvSpPr>
        <p:spPr>
          <a:xfrm>
            <a:off x="1552128" y="-243408"/>
            <a:ext cx="7772400" cy="1025212"/>
          </a:xfrm>
        </p:spPr>
        <p:txBody>
          <a:bodyPr>
            <a:normAutofit/>
          </a:bodyPr>
          <a:lstStyle/>
          <a:p>
            <a:pPr algn="l"/>
            <a:r>
              <a:rPr lang="en-IN" sz="3600" dirty="0">
                <a:solidFill>
                  <a:schemeClr val="accent3"/>
                </a:solidFill>
                <a:cs typeface="Times New Roman" pitchFamily="18" charset="0"/>
              </a:rPr>
              <a:t>OUR TOP RECRUITERS</a:t>
            </a:r>
          </a:p>
        </p:txBody>
      </p:sp>
      <p:sp>
        <p:nvSpPr>
          <p:cNvPr id="1048657" name="Subtitle 2"/>
          <p:cNvSpPr>
            <a:spLocks noGrp="1"/>
          </p:cNvSpPr>
          <p:nvPr>
            <p:ph type="subTitle" idx="1"/>
          </p:nvPr>
        </p:nvSpPr>
        <p:spPr>
          <a:xfrm>
            <a:off x="1115616" y="2564904"/>
            <a:ext cx="6400800" cy="1752600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en-IN" dirty="0"/>
              <a:t> </a:t>
            </a:r>
          </a:p>
        </p:txBody>
      </p:sp>
      <p:graphicFrame>
        <p:nvGraphicFramePr>
          <p:cNvPr id="4194305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50422794"/>
              </p:ext>
            </p:extLst>
          </p:nvPr>
        </p:nvGraphicFramePr>
        <p:xfrm>
          <a:off x="0" y="781804"/>
          <a:ext cx="9144001" cy="6083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44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37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658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83044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   SI.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   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   Area related to ECE</a:t>
                      </a:r>
                      <a:r>
                        <a:rPr lang="en-IN" baseline="0" dirty="0">
                          <a:latin typeface="Times New Roman" pitchFamily="18" charset="0"/>
                          <a:cs typeface="Times New Roman" pitchFamily="18" charset="0"/>
                        </a:rPr>
                        <a:t>  Core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0211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CISCO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Wireless, Networking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3044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HCL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>
                          <a:latin typeface="Times New Roman" pitchFamily="18" charset="0"/>
                          <a:cs typeface="Times New Roman" pitchFamily="18" charset="0"/>
                        </a:rPr>
                        <a:t>Analog</a:t>
                      </a:r>
                      <a:r>
                        <a:rPr lang="en-IN" baseline="0" dirty="0">
                          <a:latin typeface="Times New Roman" pitchFamily="18" charset="0"/>
                          <a:cs typeface="Times New Roman" pitchFamily="18" charset="0"/>
                        </a:rPr>
                        <a:t> and Digital Electronics, Embedded System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0211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INFOSYS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>
                          <a:latin typeface="Times New Roman" pitchFamily="18" charset="0"/>
                          <a:cs typeface="Times New Roman" pitchFamily="18" charset="0"/>
                        </a:rPr>
                        <a:t>Analog</a:t>
                      </a:r>
                      <a:r>
                        <a:rPr lang="en-IN" baseline="0" dirty="0">
                          <a:latin typeface="Times New Roman" pitchFamily="18" charset="0"/>
                          <a:cs typeface="Times New Roman" pitchFamily="18" charset="0"/>
                        </a:rPr>
                        <a:t> and Digital Electronics, VLSI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0211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INTEL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>
                          <a:latin typeface="Times New Roman" pitchFamily="18" charset="0"/>
                          <a:cs typeface="Times New Roman" pitchFamily="18" charset="0"/>
                        </a:rPr>
                        <a:t>Analog</a:t>
                      </a:r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 and</a:t>
                      </a:r>
                      <a:r>
                        <a:rPr lang="en-IN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Digital Electronics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83044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TATA ELXI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Embedded</a:t>
                      </a:r>
                      <a:r>
                        <a:rPr lang="en-IN" baseline="0" dirty="0">
                          <a:latin typeface="Times New Roman" pitchFamily="18" charset="0"/>
                          <a:cs typeface="Times New Roman" pitchFamily="18" charset="0"/>
                        </a:rPr>
                        <a:t> design, </a:t>
                      </a:r>
                      <a:r>
                        <a:rPr lang="en-IN" baseline="0" dirty="0" err="1">
                          <a:latin typeface="Times New Roman" pitchFamily="18" charset="0"/>
                          <a:cs typeface="Times New Roman" pitchFamily="18" charset="0"/>
                        </a:rPr>
                        <a:t>Analog</a:t>
                      </a:r>
                      <a:r>
                        <a:rPr lang="en-IN" baseline="0" dirty="0">
                          <a:latin typeface="Times New Roman" pitchFamily="18" charset="0"/>
                          <a:cs typeface="Times New Roman" pitchFamily="18" charset="0"/>
                        </a:rPr>
                        <a:t> and Digital Electronics, Networking, Wireless  Communication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0211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TCS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VLSI, </a:t>
                      </a:r>
                      <a:r>
                        <a:rPr lang="en-IN" dirty="0" err="1">
                          <a:latin typeface="Times New Roman" pitchFamily="18" charset="0"/>
                          <a:cs typeface="Times New Roman" pitchFamily="18" charset="0"/>
                        </a:rPr>
                        <a:t>Analog</a:t>
                      </a:r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 and Digital Electronics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83044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VVDN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Embedded design, Networking,</a:t>
                      </a:r>
                      <a:r>
                        <a:rPr lang="en-IN" baseline="0" dirty="0">
                          <a:latin typeface="Times New Roman" pitchFamily="18" charset="0"/>
                          <a:cs typeface="Times New Roman" pitchFamily="18" charset="0"/>
                        </a:rPr>
                        <a:t> Wireless Communication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90211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WIPRO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VLSI, Embedded system ,Communication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Content Placeholder 6"/>
          <p:cNvSpPr>
            <a:spLocks noGrp="1"/>
          </p:cNvSpPr>
          <p:nvPr>
            <p:ph idx="1"/>
          </p:nvPr>
        </p:nvSpPr>
        <p:spPr>
          <a:xfrm>
            <a:off x="428596" y="1000108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600" b="1" u="sng" dirty="0">
                <a:solidFill>
                  <a:srgbClr val="0070C0"/>
                </a:solidFill>
                <a:cs typeface="Times New Roman" pitchFamily="18" charset="0"/>
              </a:rPr>
              <a:t>GOVERNMENT</a:t>
            </a:r>
          </a:p>
          <a:p>
            <a:pPr algn="just">
              <a:buNone/>
            </a:pPr>
            <a:r>
              <a:rPr lang="en-IN" sz="1600" dirty="0">
                <a:cs typeface="Times New Roman" pitchFamily="18" charset="0"/>
              </a:rPr>
              <a:t>   Shammy P S		 -	Airports Authority Of India </a:t>
            </a:r>
          </a:p>
          <a:p>
            <a:pPr algn="just">
              <a:buNone/>
            </a:pPr>
            <a:r>
              <a:rPr lang="en-US" sz="1600" dirty="0">
                <a:cs typeface="Times New Roman" pitchFamily="18" charset="0"/>
              </a:rPr>
              <a:t>   </a:t>
            </a:r>
            <a:r>
              <a:rPr lang="en-IN" sz="1600" dirty="0">
                <a:cs typeface="Times New Roman" pitchFamily="18" charset="0"/>
              </a:rPr>
              <a:t>Lt Bibin C Varghese	 -	Indian Navy </a:t>
            </a:r>
          </a:p>
          <a:p>
            <a:pPr algn="just">
              <a:buNone/>
            </a:pPr>
            <a:r>
              <a:rPr lang="en-IN" sz="1600" dirty="0">
                <a:cs typeface="Times New Roman" pitchFamily="18" charset="0"/>
              </a:rPr>
              <a:t>   </a:t>
            </a:r>
            <a:r>
              <a:rPr lang="en-IN" sz="1600" dirty="0" err="1">
                <a:cs typeface="Times New Roman" pitchFamily="18" charset="0"/>
              </a:rPr>
              <a:t>Jobin</a:t>
            </a:r>
            <a:r>
              <a:rPr lang="en-IN" sz="1600" dirty="0">
                <a:cs typeface="Times New Roman" pitchFamily="18" charset="0"/>
              </a:rPr>
              <a:t> Mathews                -            Indian Meteorological Dept.</a:t>
            </a:r>
          </a:p>
          <a:p>
            <a:pPr algn="just">
              <a:buNone/>
            </a:pPr>
            <a:r>
              <a:rPr lang="pt-BR" sz="1600" dirty="0">
                <a:cs typeface="Times New Roman" pitchFamily="18" charset="0"/>
              </a:rPr>
              <a:t>   Dinesh R		 -	</a:t>
            </a:r>
            <a:r>
              <a:rPr lang="en-IN" sz="1600" dirty="0">
                <a:cs typeface="Times New Roman" pitchFamily="18" charset="0"/>
              </a:rPr>
              <a:t>Indian Railways </a:t>
            </a:r>
          </a:p>
          <a:p>
            <a:pPr algn="just">
              <a:buNone/>
            </a:pPr>
            <a:r>
              <a:rPr lang="en-US" sz="1600" dirty="0">
                <a:cs typeface="Times New Roman" pitchFamily="18" charset="0"/>
              </a:rPr>
              <a:t>   </a:t>
            </a:r>
            <a:r>
              <a:rPr lang="en-IN" sz="1600" dirty="0">
                <a:cs typeface="Times New Roman" pitchFamily="18" charset="0"/>
              </a:rPr>
              <a:t>Antony O T		 -	Indian rare earths Ltd </a:t>
            </a:r>
          </a:p>
          <a:p>
            <a:pPr algn="just">
              <a:buNone/>
            </a:pPr>
            <a:r>
              <a:rPr lang="en-IN" sz="1600" dirty="0">
                <a:cs typeface="Times New Roman" pitchFamily="18" charset="0"/>
              </a:rPr>
              <a:t>   Anwar K Backer	 -	Indian Space Research Organisation </a:t>
            </a:r>
          </a:p>
          <a:p>
            <a:pPr algn="just">
              <a:buNone/>
            </a:pPr>
            <a:r>
              <a:rPr lang="en-US" sz="1600" dirty="0">
                <a:cs typeface="Times New Roman" pitchFamily="18" charset="0"/>
              </a:rPr>
              <a:t>   </a:t>
            </a:r>
            <a:r>
              <a:rPr lang="en-IN" sz="1600" dirty="0" err="1">
                <a:cs typeface="Times New Roman" pitchFamily="18" charset="0"/>
              </a:rPr>
              <a:t>Arun</a:t>
            </a:r>
            <a:r>
              <a:rPr lang="en-IN" sz="1600" dirty="0">
                <a:cs typeface="Times New Roman" pitchFamily="18" charset="0"/>
              </a:rPr>
              <a:t> G		 -	Nuclear Power Corporation of India Ltd </a:t>
            </a:r>
          </a:p>
          <a:p>
            <a:pPr algn="just">
              <a:buNone/>
            </a:pPr>
            <a:r>
              <a:rPr lang="en-US" sz="1600" dirty="0">
                <a:cs typeface="Times New Roman" pitchFamily="18" charset="0"/>
              </a:rPr>
              <a:t>   </a:t>
            </a:r>
            <a:r>
              <a:rPr lang="en-IN" sz="1600" dirty="0" err="1">
                <a:cs typeface="Times New Roman" pitchFamily="18" charset="0"/>
              </a:rPr>
              <a:t>Rakesh</a:t>
            </a:r>
            <a:r>
              <a:rPr lang="en-IN" sz="1600" dirty="0">
                <a:cs typeface="Times New Roman" pitchFamily="18" charset="0"/>
              </a:rPr>
              <a:t> S R		 -	Bharat Sanchar Nigam Limited</a:t>
            </a:r>
          </a:p>
          <a:p>
            <a:endParaRPr lang="en-US" sz="1600" b="1" u="sng" dirty="0">
              <a:cs typeface="Times New Roman" pitchFamily="18" charset="0"/>
            </a:endParaRPr>
          </a:p>
        </p:txBody>
      </p:sp>
      <p:sp>
        <p:nvSpPr>
          <p:cNvPr id="1048661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pPr algn="ctr"/>
            <a:r>
              <a:rPr lang="en-US" b="0" dirty="0">
                <a:solidFill>
                  <a:schemeClr val="accent3"/>
                </a:solidFill>
                <a:cs typeface="Times New Roman" pitchFamily="18" charset="0"/>
              </a:rPr>
              <a:t>ALUMNI</a:t>
            </a:r>
          </a:p>
        </p:txBody>
      </p:sp>
      <p:sp>
        <p:nvSpPr>
          <p:cNvPr id="1048662" name="Content Placeholder 7"/>
          <p:cNvSpPr>
            <a:spLocks noGrp="1"/>
          </p:cNvSpPr>
          <p:nvPr>
            <p:ph sz="half" idx="4294967295"/>
          </p:nvPr>
        </p:nvSpPr>
        <p:spPr>
          <a:xfrm>
            <a:off x="428596" y="4060973"/>
            <a:ext cx="8043890" cy="2392363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n-US" sz="1600" b="1" u="sng" dirty="0">
                <a:solidFill>
                  <a:srgbClr val="0070C0"/>
                </a:solidFill>
                <a:cs typeface="Times New Roman" pitchFamily="18" charset="0"/>
              </a:rPr>
              <a:t>PRIVATE</a:t>
            </a:r>
          </a:p>
          <a:p>
            <a:pPr algn="just">
              <a:buNone/>
              <a:tabLst>
                <a:tab pos="2517775" algn="l"/>
                <a:tab pos="3492500" algn="l"/>
              </a:tabLst>
            </a:pPr>
            <a:r>
              <a:rPr lang="en-IN" sz="1600" dirty="0">
                <a:cs typeface="Times New Roman" pitchFamily="18" charset="0"/>
              </a:rPr>
              <a:t>  </a:t>
            </a:r>
            <a:r>
              <a:rPr lang="en-IN" sz="1600" dirty="0" err="1">
                <a:cs typeface="Times New Roman" pitchFamily="18" charset="0"/>
              </a:rPr>
              <a:t>Shaji</a:t>
            </a:r>
            <a:r>
              <a:rPr lang="en-IN" sz="1600" dirty="0">
                <a:cs typeface="Times New Roman" pitchFamily="18" charset="0"/>
              </a:rPr>
              <a:t> CR	   -	</a:t>
            </a:r>
            <a:r>
              <a:rPr lang="en-IN" sz="1600" dirty="0" smtClean="0">
                <a:cs typeface="Times New Roman" pitchFamily="18" charset="0"/>
              </a:rPr>
              <a:t>Intel</a:t>
            </a:r>
            <a:endParaRPr lang="en-IN" sz="1600" dirty="0">
              <a:cs typeface="Times New Roman" pitchFamily="18" charset="0"/>
            </a:endParaRPr>
          </a:p>
          <a:p>
            <a:pPr algn="just">
              <a:buNone/>
              <a:tabLst>
                <a:tab pos="2517775" algn="l"/>
                <a:tab pos="3492500" algn="l"/>
              </a:tabLst>
            </a:pPr>
            <a:r>
              <a:rPr lang="en-US" sz="1600" dirty="0">
                <a:cs typeface="Times New Roman" pitchFamily="18" charset="0"/>
              </a:rPr>
              <a:t>  </a:t>
            </a:r>
            <a:r>
              <a:rPr lang="en-IN" sz="1600" dirty="0">
                <a:cs typeface="Times New Roman" pitchFamily="18" charset="0"/>
              </a:rPr>
              <a:t>Jobin Jose Sebastian	   -	Cisco Systems </a:t>
            </a:r>
          </a:p>
          <a:p>
            <a:pPr algn="just" defTabSz="928688">
              <a:buNone/>
              <a:tabLst>
                <a:tab pos="2517775" algn="l"/>
                <a:tab pos="3492500" algn="l"/>
              </a:tabLst>
            </a:pPr>
            <a:r>
              <a:rPr lang="en-IN" sz="1600" dirty="0">
                <a:cs typeface="Times New Roman" pitchFamily="18" charset="0"/>
              </a:rPr>
              <a:t>  </a:t>
            </a:r>
            <a:r>
              <a:rPr lang="en-IN" sz="1600" dirty="0" err="1">
                <a:cs typeface="Times New Roman" pitchFamily="18" charset="0"/>
              </a:rPr>
              <a:t>Reshmi</a:t>
            </a:r>
            <a:r>
              <a:rPr lang="en-IN" sz="1600" dirty="0">
                <a:cs typeface="Times New Roman" pitchFamily="18" charset="0"/>
              </a:rPr>
              <a:t> R	   -	Cypress Semiconductor </a:t>
            </a:r>
          </a:p>
          <a:p>
            <a:pPr algn="just" defTabSz="1663700">
              <a:buNone/>
              <a:tabLst>
                <a:tab pos="2517775" algn="l"/>
                <a:tab pos="3492500" algn="l"/>
              </a:tabLst>
            </a:pPr>
            <a:r>
              <a:rPr lang="en-US" sz="1600" dirty="0">
                <a:cs typeface="Times New Roman" pitchFamily="18" charset="0"/>
              </a:rPr>
              <a:t>  </a:t>
            </a:r>
            <a:r>
              <a:rPr lang="en-IN" sz="1600" dirty="0">
                <a:cs typeface="Times New Roman" pitchFamily="18" charset="0"/>
              </a:rPr>
              <a:t>Tom Mathews	   -	Qualcomm Inc. </a:t>
            </a:r>
          </a:p>
          <a:p>
            <a:pPr algn="just" defTabSz="1663700">
              <a:buNone/>
              <a:tabLst>
                <a:tab pos="2517775" algn="l"/>
                <a:tab pos="3492500" algn="l"/>
              </a:tabLst>
            </a:pPr>
            <a:r>
              <a:rPr lang="en-IN" sz="1600" dirty="0">
                <a:cs typeface="Times New Roman" pitchFamily="18" charset="0"/>
              </a:rPr>
              <a:t>  Samir Muhammad	   -	Tech Mahindra </a:t>
            </a:r>
          </a:p>
          <a:p>
            <a:pPr algn="just" defTabSz="706438">
              <a:buNone/>
              <a:tabLst>
                <a:tab pos="2517775" algn="l"/>
              </a:tabLst>
            </a:pPr>
            <a:r>
              <a:rPr lang="en-IN" sz="1600" dirty="0">
                <a:cs typeface="Times New Roman" pitchFamily="18" charset="0"/>
              </a:rPr>
              <a:t>  Alien </a:t>
            </a:r>
            <a:r>
              <a:rPr lang="en-IN" sz="1600" dirty="0" err="1">
                <a:cs typeface="Times New Roman" pitchFamily="18" charset="0"/>
              </a:rPr>
              <a:t>Donal</a:t>
            </a:r>
            <a:r>
              <a:rPr lang="en-IN" sz="1600" dirty="0">
                <a:cs typeface="Times New Roman" pitchFamily="18" charset="0"/>
              </a:rPr>
              <a:t>	   -           S</a:t>
            </a:r>
            <a:r>
              <a:rPr lang="pt-BR" sz="1600" dirty="0">
                <a:cs typeface="Times New Roman" pitchFamily="18" charset="0"/>
              </a:rPr>
              <a:t>amsung R&amp;D Institute Bangalore India </a:t>
            </a:r>
          </a:p>
          <a:p>
            <a:pPr algn="just" defTabSz="250825">
              <a:buNone/>
            </a:pPr>
            <a:r>
              <a:rPr lang="pt-BR" sz="1600" dirty="0">
                <a:cs typeface="Times New Roman" pitchFamily="18" charset="0"/>
              </a:rPr>
              <a:t>  </a:t>
            </a:r>
            <a:r>
              <a:rPr lang="en-IN" sz="1600" dirty="0" err="1">
                <a:cs typeface="Times New Roman" pitchFamily="18" charset="0"/>
              </a:rPr>
              <a:t>Kamchalabdhan</a:t>
            </a:r>
            <a:r>
              <a:rPr lang="en-IN" sz="1600" dirty="0">
                <a:cs typeface="Times New Roman" pitchFamily="18" charset="0"/>
              </a:rPr>
              <a:t> TT		   -			Magnum Networks Support Pvt. LTD</a:t>
            </a:r>
          </a:p>
          <a:p>
            <a:pPr algn="just">
              <a:buNone/>
            </a:pPr>
            <a:endParaRPr lang="en-US" sz="1600" b="1" u="sng" dirty="0">
              <a:cs typeface="Times New Roman" pitchFamily="18" charset="0"/>
            </a:endParaRPr>
          </a:p>
        </p:txBody>
      </p:sp>
      <p:pic>
        <p:nvPicPr>
          <p:cNvPr id="2097201" name="Picture 2" descr="C:\Users\safrron\Desktop\download.jpg"/>
          <p:cNvPicPr>
            <a:picLocks noChangeAspect="1" noChangeArrowheads="1"/>
          </p:cNvPicPr>
          <p:nvPr/>
        </p:nvPicPr>
        <p:blipFill rotWithShape="1">
          <a:blip r:embed="rId3"/>
          <a:srcRect r="7786"/>
          <a:stretch/>
        </p:blipFill>
        <p:spPr bwMode="auto">
          <a:xfrm>
            <a:off x="7044427" y="620688"/>
            <a:ext cx="2064077" cy="2038350"/>
          </a:xfrm>
          <a:prstGeom prst="rect">
            <a:avLst/>
          </a:prstGeom>
          <a:noFill/>
        </p:spPr>
      </p:pic>
      <p:pic>
        <p:nvPicPr>
          <p:cNvPr id="2097202" name="Picture 3" descr="C:\Users\safrron\Desktop\386902-3km4Xr14393859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3074" y="3861048"/>
            <a:ext cx="1945430" cy="19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3" name="TextBox 2"/>
          <p:cNvSpPr txBox="1"/>
          <p:nvPr/>
        </p:nvSpPr>
        <p:spPr>
          <a:xfrm>
            <a:off x="762000" y="533400"/>
            <a:ext cx="6810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CAREER LINKS</a:t>
            </a:r>
            <a:endParaRPr lang="en-IN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1048664" name="TextBox 3"/>
          <p:cNvSpPr txBox="1"/>
          <p:nvPr/>
        </p:nvSpPr>
        <p:spPr>
          <a:xfrm>
            <a:off x="785786" y="1219200"/>
            <a:ext cx="745862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400" b="1" dirty="0">
                <a:latin typeface="Times New Roman" pitchFamily="18" charset="0"/>
                <a:cs typeface="Times New Roman" pitchFamily="18" charset="0"/>
              </a:rPr>
              <a:t>Intel</a:t>
            </a:r>
          </a:p>
          <a:p>
            <a:r>
              <a:rPr lang="es-E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400" dirty="0">
                <a:latin typeface="Times New Roman" pitchFamily="18" charset="0"/>
                <a:cs typeface="Times New Roman" pitchFamily="18" charset="0"/>
                <a:hlinkClick r:id="rId3"/>
              </a:rPr>
              <a:t>http://www.intel.com/content/www/us/en/jobs/locations/india.html</a:t>
            </a:r>
            <a:endParaRPr lang="es-ES" sz="1400" dirty="0">
              <a:latin typeface="Times New Roman" pitchFamily="18" charset="0"/>
              <a:cs typeface="Times New Roman" pitchFamily="18" charset="0"/>
            </a:endParaRPr>
          </a:p>
          <a:p>
            <a:endParaRPr lang="es-ES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s-ES" sz="1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s-ES" sz="1400" b="1" dirty="0" err="1">
                <a:latin typeface="Times New Roman" pitchFamily="18" charset="0"/>
                <a:cs typeface="Times New Roman" pitchFamily="18" charset="0"/>
              </a:rPr>
              <a:t>Indian</a:t>
            </a:r>
            <a:r>
              <a:rPr lang="es-E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400" b="1" dirty="0" err="1">
                <a:latin typeface="Times New Roman" pitchFamily="18" charset="0"/>
                <a:cs typeface="Times New Roman" pitchFamily="18" charset="0"/>
              </a:rPr>
              <a:t>Navy</a:t>
            </a:r>
            <a:endParaRPr lang="es-ES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1400" dirty="0">
                <a:latin typeface="Times New Roman" pitchFamily="18" charset="0"/>
                <a:cs typeface="Times New Roman" pitchFamily="18" charset="0"/>
                <a:hlinkClick r:id="rId4"/>
              </a:rPr>
              <a:t>http://nausena-bharti.nic.in/career.php</a:t>
            </a:r>
            <a:endParaRPr lang="es-ES" sz="1400" dirty="0">
              <a:latin typeface="Times New Roman" pitchFamily="18" charset="0"/>
              <a:cs typeface="Times New Roman" pitchFamily="18" charset="0"/>
            </a:endParaRPr>
          </a:p>
          <a:p>
            <a:endParaRPr lang="es-ES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s-ES" sz="1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s-ES" sz="1400" b="1" dirty="0" err="1">
                <a:latin typeface="Times New Roman" pitchFamily="18" charset="0"/>
                <a:cs typeface="Times New Roman" pitchFamily="18" charset="0"/>
              </a:rPr>
              <a:t>Wipro</a:t>
            </a:r>
            <a:endParaRPr lang="es-ES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1400" dirty="0">
                <a:latin typeface="Times New Roman" pitchFamily="18" charset="0"/>
                <a:cs typeface="Times New Roman" pitchFamily="18" charset="0"/>
                <a:hlinkClick r:id="rId5"/>
              </a:rPr>
              <a:t>http://careers.wipro.com/</a:t>
            </a:r>
            <a:endParaRPr lang="es-ES" sz="1400" dirty="0">
              <a:latin typeface="Times New Roman" pitchFamily="18" charset="0"/>
              <a:cs typeface="Times New Roman" pitchFamily="18" charset="0"/>
            </a:endParaRPr>
          </a:p>
          <a:p>
            <a:endParaRPr lang="es-ES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IN" sz="1400" b="1" dirty="0">
                <a:latin typeface="Times New Roman" pitchFamily="18" charset="0"/>
                <a:cs typeface="Times New Roman" pitchFamily="18" charset="0"/>
              </a:rPr>
              <a:t>Siemens</a:t>
            </a:r>
            <a:r>
              <a:rPr lang="en-IN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1400" dirty="0">
                <a:latin typeface="Times New Roman" pitchFamily="18" charset="0"/>
                <a:cs typeface="Times New Roman" pitchFamily="18" charset="0"/>
              </a:rPr>
            </a:br>
            <a:r>
              <a:rPr lang="en-IN" sz="1400" dirty="0">
                <a:latin typeface="Times New Roman" pitchFamily="18" charset="0"/>
                <a:cs typeface="Times New Roman" pitchFamily="18" charset="0"/>
                <a:hlinkClick r:id="rId6"/>
              </a:rPr>
              <a:t>https://jobs.siemens-info.com/jobs</a:t>
            </a:r>
            <a:endParaRPr lang="en-I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en-I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IN" sz="1400" b="1" dirty="0">
                <a:latin typeface="Times New Roman" pitchFamily="18" charset="0"/>
                <a:cs typeface="Times New Roman" pitchFamily="18" charset="0"/>
              </a:rPr>
              <a:t>Bosch</a:t>
            </a:r>
            <a:r>
              <a:rPr lang="en-IN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1400" dirty="0">
                <a:latin typeface="Times New Roman" pitchFamily="18" charset="0"/>
                <a:cs typeface="Times New Roman" pitchFamily="18" charset="0"/>
              </a:rPr>
            </a:br>
            <a:r>
              <a:rPr lang="en-IN" sz="1400" dirty="0">
                <a:latin typeface="Times New Roman" pitchFamily="18" charset="0"/>
                <a:cs typeface="Times New Roman" pitchFamily="18" charset="0"/>
                <a:hlinkClick r:id="rId7"/>
              </a:rPr>
              <a:t>https://careers.smartrecruiters.com/BoschGroup/india</a:t>
            </a:r>
            <a:endParaRPr lang="en-I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en-I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IN" sz="1400" b="1" dirty="0">
                <a:latin typeface="Times New Roman" pitchFamily="18" charset="0"/>
                <a:cs typeface="Times New Roman" pitchFamily="18" charset="0"/>
              </a:rPr>
              <a:t>Philips</a:t>
            </a:r>
            <a:r>
              <a:rPr lang="en-IN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1400" dirty="0">
                <a:latin typeface="Times New Roman" pitchFamily="18" charset="0"/>
                <a:cs typeface="Times New Roman" pitchFamily="18" charset="0"/>
              </a:rPr>
            </a:br>
            <a:r>
              <a:rPr lang="en-I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400" dirty="0">
                <a:latin typeface="Times New Roman" pitchFamily="18" charset="0"/>
                <a:cs typeface="Times New Roman" pitchFamily="18" charset="0"/>
                <a:hlinkClick r:id="rId8"/>
              </a:rPr>
              <a:t>https://www.careers.philips.com</a:t>
            </a:r>
            <a:endParaRPr lang="en-I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en-I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IN" sz="1400" b="1" dirty="0">
                <a:latin typeface="Times New Roman" pitchFamily="18" charset="0"/>
                <a:cs typeface="Times New Roman" pitchFamily="18" charset="0"/>
              </a:rPr>
              <a:t>Texas Instruments</a:t>
            </a:r>
            <a:r>
              <a:rPr lang="en-IN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1400" dirty="0">
                <a:latin typeface="Times New Roman" pitchFamily="18" charset="0"/>
                <a:cs typeface="Times New Roman" pitchFamily="18" charset="0"/>
              </a:rPr>
            </a:br>
            <a:r>
              <a:rPr lang="en-I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400" dirty="0">
                <a:latin typeface="Times New Roman" pitchFamily="18" charset="0"/>
                <a:cs typeface="Times New Roman" pitchFamily="18" charset="0"/>
                <a:hlinkClick r:id="rId9"/>
              </a:rPr>
              <a:t>https://careers.ti.com/search-jobs/</a:t>
            </a:r>
            <a:endParaRPr lang="en-I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en-I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Employment News</a:t>
            </a:r>
          </a:p>
          <a:p>
            <a:pPr>
              <a:buNone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10"/>
              </a:rPr>
              <a:t>http://employmentnews.gov.in/NewEmp/Home.aspx</a:t>
            </a:r>
            <a:endParaRPr lang="es-E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Rectangle 1"/>
          <p:cNvSpPr/>
          <p:nvPr/>
        </p:nvSpPr>
        <p:spPr>
          <a:xfrm>
            <a:off x="685800" y="1000108"/>
            <a:ext cx="8458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IN" sz="1500" b="1" dirty="0">
                <a:latin typeface="Times New Roman" pitchFamily="18" charset="0"/>
                <a:cs typeface="Times New Roman" pitchFamily="18" charset="0"/>
              </a:rPr>
              <a:t>Confederation of Indian Industry, Kerala</a:t>
            </a:r>
          </a:p>
          <a:p>
            <a:pPr marL="630238" indent="-630238"/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	http://www.cii.in/States.aspx</a:t>
            </a:r>
          </a:p>
          <a:p>
            <a:pPr>
              <a:buFont typeface="Wingdings" pitchFamily="2" charset="2"/>
              <a:buChar char="ü"/>
            </a:pPr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500" b="1" dirty="0" err="1">
                <a:latin typeface="Times New Roman" pitchFamily="18" charset="0"/>
                <a:cs typeface="Times New Roman" pitchFamily="18" charset="0"/>
              </a:rPr>
              <a:t>Technopark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, Trivandrum</a:t>
            </a:r>
          </a:p>
          <a:p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500" dirty="0">
                <a:latin typeface="Times New Roman" pitchFamily="18" charset="0"/>
                <a:cs typeface="Times New Roman" pitchFamily="18" charset="0"/>
                <a:hlinkClick r:id="rId3"/>
              </a:rPr>
              <a:t>http://www.technopark.org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500" b="1" dirty="0" err="1">
                <a:latin typeface="Times New Roman" pitchFamily="18" charset="0"/>
                <a:cs typeface="Times New Roman" pitchFamily="18" charset="0"/>
              </a:rPr>
              <a:t>Infopark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, Kochi</a:t>
            </a:r>
          </a:p>
          <a:p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500" dirty="0">
                <a:latin typeface="Times New Roman" pitchFamily="18" charset="0"/>
                <a:cs typeface="Times New Roman" pitchFamily="18" charset="0"/>
                <a:hlinkClick r:id="rId4"/>
              </a:rPr>
              <a:t>http://www.infopark.in/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Startup Village</a:t>
            </a:r>
          </a:p>
          <a:p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500" dirty="0">
                <a:latin typeface="Times New Roman" pitchFamily="18" charset="0"/>
                <a:cs typeface="Times New Roman" pitchFamily="18" charset="0"/>
                <a:hlinkClick r:id="rId5"/>
              </a:rPr>
              <a:t>https://www.sv.co/?redirect_from=startupvillage.in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IN" sz="15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IN" sz="1500" b="1" dirty="0">
                <a:latin typeface="Times New Roman" pitchFamily="18" charset="0"/>
                <a:cs typeface="Times New Roman" pitchFamily="18" charset="0"/>
              </a:rPr>
              <a:t>Centre for Engineering Research and Development, </a:t>
            </a:r>
            <a:r>
              <a:rPr lang="en-IN" sz="1500" b="1" dirty="0" err="1">
                <a:latin typeface="Times New Roman" pitchFamily="18" charset="0"/>
                <a:cs typeface="Times New Roman" pitchFamily="18" charset="0"/>
              </a:rPr>
              <a:t>Govt</a:t>
            </a:r>
            <a:r>
              <a:rPr lang="en-IN" sz="1500" b="1" dirty="0">
                <a:latin typeface="Times New Roman" pitchFamily="18" charset="0"/>
                <a:cs typeface="Times New Roman" pitchFamily="18" charset="0"/>
              </a:rPr>
              <a:t> of Kerala</a:t>
            </a:r>
          </a:p>
          <a:p>
            <a:pPr marL="449263" indent="-449263"/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1500" dirty="0">
                <a:latin typeface="Times New Roman" pitchFamily="18" charset="0"/>
                <a:cs typeface="Times New Roman" pitchFamily="18" charset="0"/>
                <a:hlinkClick r:id="rId6"/>
              </a:rPr>
              <a:t>http://www.dtekerala.gov.in/index.php/en/home/root/institutionsprogrammes/research-	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  <a:hlinkClick r:id="rId6"/>
              </a:rPr>
              <a:t>programmes</a:t>
            </a:r>
            <a:r>
              <a:rPr lang="en-US" sz="1500" dirty="0">
                <a:latin typeface="Times New Roman" pitchFamily="18" charset="0"/>
                <a:cs typeface="Times New Roman" pitchFamily="18" charset="0"/>
                <a:hlinkClick r:id="rId6"/>
              </a:rPr>
              <a:t>-in-engineering-colleges/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  <a:hlinkClick r:id="rId6"/>
              </a:rPr>
              <a:t>cerd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en-US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66" name="TextBox 2"/>
          <p:cNvSpPr txBox="1"/>
          <p:nvPr/>
        </p:nvSpPr>
        <p:spPr>
          <a:xfrm>
            <a:off x="685800" y="272457"/>
            <a:ext cx="6315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Some Useful Links</a:t>
            </a:r>
            <a:endParaRPr lang="en-IN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Content Placeholder 2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452596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IN" sz="2000" b="1" dirty="0">
                <a:latin typeface="Times New Roman" pitchFamily="18" charset="0"/>
                <a:cs typeface="Times New Roman" pitchFamily="18" charset="0"/>
              </a:rPr>
              <a:t>Several Electronics jobs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000" dirty="0">
                <a:latin typeface="Times New Roman" pitchFamily="18" charset="0"/>
                <a:cs typeface="Times New Roman" pitchFamily="18" charset="0"/>
              </a:rPr>
            </a:b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https://careers.electronicsforu.com/</a:t>
            </a:r>
          </a:p>
          <a:p>
            <a:pPr>
              <a:buFont typeface="Wingdings" pitchFamily="2" charset="2"/>
              <a:buChar char="ü"/>
            </a:pPr>
            <a:r>
              <a:rPr lang="en-IN" sz="2000" b="1" dirty="0" err="1">
                <a:latin typeface="Times New Roman" pitchFamily="18" charset="0"/>
                <a:cs typeface="Times New Roman" pitchFamily="18" charset="0"/>
              </a:rPr>
              <a:t>iBall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000" dirty="0">
                <a:latin typeface="Times New Roman" pitchFamily="18" charset="0"/>
                <a:cs typeface="Times New Roman" pitchFamily="18" charset="0"/>
              </a:rPr>
            </a:b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https://www.iball.co.in/Careers</a:t>
            </a:r>
          </a:p>
          <a:p>
            <a:pPr>
              <a:buFont typeface="Wingdings" pitchFamily="2" charset="2"/>
              <a:buChar char="ü"/>
            </a:pPr>
            <a:r>
              <a:rPr lang="en-IN" sz="2000" b="1" dirty="0"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000" dirty="0">
                <a:latin typeface="Times New Roman" pitchFamily="18" charset="0"/>
                <a:cs typeface="Times New Roman" pitchFamily="18" charset="0"/>
              </a:rPr>
            </a:b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https://www.hcltech.com/careers#careers_opportunities</a:t>
            </a:r>
          </a:p>
          <a:p>
            <a:pPr>
              <a:buFont typeface="Wingdings" pitchFamily="2" charset="2"/>
              <a:buChar char="ü"/>
            </a:pPr>
            <a:r>
              <a:rPr lang="en-IN" sz="2000" b="1" dirty="0" err="1">
                <a:latin typeface="Times New Roman" pitchFamily="18" charset="0"/>
                <a:cs typeface="Times New Roman" pitchFamily="18" charset="0"/>
              </a:rPr>
              <a:t>Amkette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000" dirty="0">
                <a:latin typeface="Times New Roman" pitchFamily="18" charset="0"/>
                <a:cs typeface="Times New Roman" pitchFamily="18" charset="0"/>
              </a:rPr>
            </a:b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https://www.amkette.com/careers/#opening-position</a:t>
            </a:r>
          </a:p>
          <a:p>
            <a:pPr>
              <a:buFont typeface="Wingdings" pitchFamily="2" charset="2"/>
              <a:buChar char="ü"/>
            </a:pPr>
            <a:r>
              <a:rPr lang="en-IN" sz="2000" b="1" dirty="0" err="1">
                <a:latin typeface="Times New Roman" pitchFamily="18" charset="0"/>
                <a:cs typeface="Times New Roman" pitchFamily="18" charset="0"/>
              </a:rPr>
              <a:t>Bel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000" dirty="0">
                <a:latin typeface="Times New Roman" pitchFamily="18" charset="0"/>
                <a:cs typeface="Times New Roman" pitchFamily="18" charset="0"/>
              </a:rPr>
            </a:b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http://bel-india.in/CareersGridbind.aspx?MId=29&amp;LId=1&amp;subject=1&amp;link=0&amp;issnno=1&amp;name=Recruitment%20-%20Advertisements</a:t>
            </a:r>
          </a:p>
          <a:p>
            <a:pPr>
              <a:buFont typeface="Wingdings" pitchFamily="2" charset="2"/>
              <a:buChar char="ü"/>
            </a:pPr>
            <a:r>
              <a:rPr lang="en-IN" sz="2000" b="1" dirty="0">
                <a:latin typeface="Times New Roman" pitchFamily="18" charset="0"/>
                <a:cs typeface="Times New Roman" pitchFamily="18" charset="0"/>
              </a:rPr>
              <a:t>Cisco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000" dirty="0">
                <a:latin typeface="Times New Roman" pitchFamily="18" charset="0"/>
                <a:cs typeface="Times New Roman" pitchFamily="18" charset="0"/>
              </a:rPr>
            </a:b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https://jobs.cisco.com/jobs/SearchJobs/?source=Cisco+Jobs+Career+Site&amp;tags=CDC+SnNG+students-and-new-graduate-programs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189475"/>
          </a:xfrm>
        </p:spPr>
        <p:txBody>
          <a:bodyPr>
            <a:normAutofit/>
          </a:bodyPr>
          <a:lstStyle/>
          <a:p>
            <a:pPr algn="ctr"/>
            <a:r>
              <a:rPr lang="en-IN" sz="3200" dirty="0">
                <a:solidFill>
                  <a:schemeClr val="accent3"/>
                </a:solidFill>
                <a:cs typeface="Times New Roman" pitchFamily="18" charset="0"/>
              </a:rPr>
              <a:t>INSTITUTION &amp; DEPARTMENT HIGHLIGHTS</a:t>
            </a:r>
          </a:p>
        </p:txBody>
      </p:sp>
      <p:sp>
        <p:nvSpPr>
          <p:cNvPr id="1048670" name="Subtitle 2"/>
          <p:cNvSpPr>
            <a:spLocks noGrp="1"/>
          </p:cNvSpPr>
          <p:nvPr>
            <p:ph type="subTitle" idx="1"/>
          </p:nvPr>
        </p:nvSpPr>
        <p:spPr>
          <a:xfrm>
            <a:off x="971600" y="1700808"/>
            <a:ext cx="7924800" cy="4419599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IN" sz="1900" dirty="0">
                <a:solidFill>
                  <a:srgbClr val="0070C0"/>
                </a:solidFill>
                <a:cs typeface="Times New Roman" pitchFamily="18" charset="0"/>
              </a:rPr>
              <a:t>National Board of Accreditation (NBA) Accredited Courses</a:t>
            </a:r>
          </a:p>
          <a:p>
            <a:pPr marL="285750" indent="-285750" algn="just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IN" sz="1900" dirty="0">
                <a:solidFill>
                  <a:srgbClr val="0070C0"/>
                </a:solidFill>
                <a:cs typeface="Times New Roman" pitchFamily="18" charset="0"/>
              </a:rPr>
              <a:t>One of the Top 5 Technical Institutions In State according to KTU ranking</a:t>
            </a:r>
          </a:p>
          <a:p>
            <a:pPr marL="285750" indent="-285750" algn="just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IN" sz="1900" dirty="0">
                <a:solidFill>
                  <a:srgbClr val="0070C0"/>
                </a:solidFill>
                <a:cs typeface="Times New Roman" pitchFamily="18" charset="0"/>
              </a:rPr>
              <a:t>3</a:t>
            </a:r>
            <a:r>
              <a:rPr lang="en-IN" sz="1900" baseline="38000" dirty="0">
                <a:solidFill>
                  <a:srgbClr val="0070C0"/>
                </a:solidFill>
                <a:cs typeface="Times New Roman" pitchFamily="18" charset="0"/>
              </a:rPr>
              <a:t>rd </a:t>
            </a:r>
            <a:r>
              <a:rPr lang="en-IN" sz="1900" baseline="300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IN" sz="1900" dirty="0">
                <a:solidFill>
                  <a:srgbClr val="0070C0"/>
                </a:solidFill>
                <a:cs typeface="Times New Roman" pitchFamily="18" charset="0"/>
              </a:rPr>
              <a:t>Rank In First Year KTU Results and top ranker in GATE.</a:t>
            </a:r>
          </a:p>
          <a:p>
            <a:pPr marL="285750" indent="-285750" algn="just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IN" sz="1900" dirty="0">
                <a:solidFill>
                  <a:srgbClr val="0070C0"/>
                </a:solidFill>
                <a:cs typeface="Times New Roman" pitchFamily="18" charset="0"/>
              </a:rPr>
              <a:t>Full-fledged library containing international research journals, magazines and materials for civil service preparation.</a:t>
            </a:r>
          </a:p>
          <a:p>
            <a:pPr marL="285750" indent="-285750" algn="just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IN" sz="1900" dirty="0">
                <a:solidFill>
                  <a:srgbClr val="0070C0"/>
                </a:solidFill>
                <a:cs typeface="Times New Roman" pitchFamily="18" charset="0"/>
              </a:rPr>
              <a:t>Full-fledged laboratory containing various communication devices and antenna parts designing.</a:t>
            </a:r>
          </a:p>
          <a:p>
            <a:pPr marL="285750" indent="-285750" algn="just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IN" sz="1900" dirty="0">
                <a:solidFill>
                  <a:srgbClr val="0070C0"/>
                </a:solidFill>
                <a:cs typeface="Times New Roman" pitchFamily="18" charset="0"/>
              </a:rPr>
              <a:t>Core company recruitment.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dirty="0">
                <a:solidFill>
                  <a:schemeClr val="accent3"/>
                </a:solidFill>
                <a:cs typeface="Times New Roman" pitchFamily="18" charset="0"/>
              </a:rPr>
              <a:t>ELECTRONICS &amp; COMMUNICATION DEPARTMENT</a:t>
            </a:r>
          </a:p>
        </p:txBody>
      </p:sp>
      <p:sp>
        <p:nvSpPr>
          <p:cNvPr id="1048672" name="Content Placeholder 2"/>
          <p:cNvSpPr>
            <a:spLocks noGrp="1"/>
          </p:cNvSpPr>
          <p:nvPr>
            <p:ph idx="1"/>
          </p:nvPr>
        </p:nvSpPr>
        <p:spPr>
          <a:xfrm>
            <a:off x="628650" y="1447801"/>
            <a:ext cx="8210550" cy="4114800"/>
          </a:xfrm>
        </p:spPr>
        <p:txBody>
          <a:bodyPr>
            <a:noAutofit/>
          </a:bodyPr>
          <a:lstStyle/>
          <a:p>
            <a:pPr algn="just">
              <a:lnSpc>
                <a:spcPct val="20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IN" sz="1500" dirty="0">
                <a:solidFill>
                  <a:srgbClr val="0070C0"/>
                </a:solidFill>
                <a:cs typeface="Andalus" panose="02020603050405020304" pitchFamily="18" charset="-78"/>
              </a:rPr>
              <a:t> Research lab exclusively for speech processing funded by Govt. Of Kerala.</a:t>
            </a:r>
          </a:p>
          <a:p>
            <a:pPr algn="just">
              <a:lnSpc>
                <a:spcPct val="20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IN" sz="1500" dirty="0">
                <a:solidFill>
                  <a:srgbClr val="0070C0"/>
                </a:solidFill>
                <a:cs typeface="Andalus" panose="02020603050405020304" pitchFamily="18" charset="-78"/>
              </a:rPr>
              <a:t> Well knowledgeable faculties in various fields. </a:t>
            </a:r>
          </a:p>
          <a:p>
            <a:pPr algn="just">
              <a:lnSpc>
                <a:spcPct val="20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IN" sz="1500" dirty="0">
                <a:solidFill>
                  <a:srgbClr val="0070C0"/>
                </a:solidFill>
                <a:cs typeface="Andalus" panose="02020603050405020304" pitchFamily="18" charset="-78"/>
              </a:rPr>
              <a:t> Conducting talks and seminars on various subjects and thesis contests.</a:t>
            </a:r>
          </a:p>
          <a:p>
            <a:pPr algn="just">
              <a:lnSpc>
                <a:spcPct val="20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IN" sz="1500" dirty="0">
                <a:solidFill>
                  <a:srgbClr val="0070C0"/>
                </a:solidFill>
                <a:cs typeface="Andalus" panose="02020603050405020304" pitchFamily="18" charset="-78"/>
              </a:rPr>
              <a:t> Courses :</a:t>
            </a:r>
            <a:r>
              <a:rPr lang="en-IN" sz="1500" dirty="0" err="1">
                <a:solidFill>
                  <a:srgbClr val="0070C0"/>
                </a:solidFill>
                <a:cs typeface="Andalus" panose="02020603050405020304" pitchFamily="18" charset="-78"/>
              </a:rPr>
              <a:t>B..Tech</a:t>
            </a:r>
            <a:r>
              <a:rPr lang="en-IN" sz="1500" dirty="0">
                <a:solidFill>
                  <a:srgbClr val="0070C0"/>
                </a:solidFill>
                <a:cs typeface="Andalus" panose="02020603050405020304" pitchFamily="18" charset="-78"/>
              </a:rPr>
              <a:t> and </a:t>
            </a:r>
            <a:r>
              <a:rPr lang="en-IN" sz="1500" dirty="0" err="1">
                <a:solidFill>
                  <a:srgbClr val="0070C0"/>
                </a:solidFill>
                <a:cs typeface="Andalus" panose="02020603050405020304" pitchFamily="18" charset="-78"/>
              </a:rPr>
              <a:t>Phd</a:t>
            </a:r>
            <a:r>
              <a:rPr lang="en-IN" sz="1500" dirty="0">
                <a:solidFill>
                  <a:srgbClr val="0070C0"/>
                </a:solidFill>
                <a:cs typeface="Andalus" panose="02020603050405020304" pitchFamily="18" charset="-78"/>
              </a:rPr>
              <a:t>.</a:t>
            </a:r>
          </a:p>
          <a:p>
            <a:pPr algn="just">
              <a:lnSpc>
                <a:spcPct val="20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IN" sz="1500" dirty="0" err="1">
                <a:solidFill>
                  <a:srgbClr val="0070C0"/>
                </a:solidFill>
                <a:cs typeface="Andalus" panose="02020603050405020304" pitchFamily="18" charset="-78"/>
              </a:rPr>
              <a:t>M.tech</a:t>
            </a:r>
            <a:r>
              <a:rPr lang="en-IN" sz="1500" dirty="0">
                <a:solidFill>
                  <a:srgbClr val="0070C0"/>
                </a:solidFill>
                <a:cs typeface="Andalus" panose="02020603050405020304" pitchFamily="18" charset="-78"/>
              </a:rPr>
              <a:t> in Advanced Electronics and Communication Engineering and </a:t>
            </a:r>
            <a:r>
              <a:rPr lang="en-IN" sz="1500" dirty="0" err="1">
                <a:solidFill>
                  <a:srgbClr val="0070C0"/>
                </a:solidFill>
                <a:cs typeface="Andalus" panose="02020603050405020304" pitchFamily="18" charset="-78"/>
              </a:rPr>
              <a:t>M.Tech</a:t>
            </a:r>
            <a:r>
              <a:rPr lang="en-IN" sz="1500" dirty="0">
                <a:solidFill>
                  <a:srgbClr val="0070C0"/>
                </a:solidFill>
                <a:cs typeface="Andalus" panose="02020603050405020304" pitchFamily="18" charset="-78"/>
              </a:rPr>
              <a:t> in Advanced Information and Communication Systems.</a:t>
            </a:r>
          </a:p>
          <a:p>
            <a:pPr algn="just">
              <a:lnSpc>
                <a:spcPct val="20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IN" sz="1500" dirty="0">
                <a:solidFill>
                  <a:srgbClr val="0070C0"/>
                </a:solidFill>
                <a:cs typeface="Andalus" panose="02020603050405020304" pitchFamily="18" charset="-78"/>
              </a:rPr>
              <a:t>Industrial Projects and Internship providing assistance in reputed central and state govt. Companies like IIST, IIT Madras, NISH, AIISH, ENTUPLE, </a:t>
            </a:r>
            <a:r>
              <a:rPr lang="en-IN" sz="1500" dirty="0" err="1">
                <a:solidFill>
                  <a:srgbClr val="0070C0"/>
                </a:solidFill>
                <a:cs typeface="Andalus" panose="02020603050405020304" pitchFamily="18" charset="-78"/>
              </a:rPr>
              <a:t>Doordarshan</a:t>
            </a:r>
            <a:r>
              <a:rPr lang="en-IN" sz="1500" dirty="0">
                <a:solidFill>
                  <a:srgbClr val="0070C0"/>
                </a:solidFill>
                <a:cs typeface="Andalus" panose="02020603050405020304" pitchFamily="18" charset="-78"/>
              </a:rPr>
              <a:t>, </a:t>
            </a:r>
            <a:r>
              <a:rPr lang="en-IN" sz="1500" dirty="0" err="1">
                <a:solidFill>
                  <a:srgbClr val="0070C0"/>
                </a:solidFill>
                <a:cs typeface="Andalus" panose="02020603050405020304" pitchFamily="18" charset="-78"/>
              </a:rPr>
              <a:t>BSNLetc</a:t>
            </a:r>
            <a:r>
              <a:rPr lang="en-IN" sz="1500" dirty="0">
                <a:solidFill>
                  <a:srgbClr val="0070C0"/>
                </a:solidFill>
                <a:cs typeface="Andalus" panose="02020603050405020304" pitchFamily="18" charset="-78"/>
              </a:rPr>
              <a:t>.</a:t>
            </a:r>
          </a:p>
          <a:p>
            <a:pPr algn="just">
              <a:lnSpc>
                <a:spcPct val="20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IN" sz="1500" dirty="0">
                <a:solidFill>
                  <a:srgbClr val="0070C0"/>
                </a:solidFill>
                <a:cs typeface="Andalus" panose="02020603050405020304" pitchFamily="18" charset="-78"/>
              </a:rPr>
              <a:t>Providing assistance in </a:t>
            </a:r>
            <a:r>
              <a:rPr lang="en-IN" sz="1500" dirty="0" smtClean="0">
                <a:solidFill>
                  <a:srgbClr val="0070C0"/>
                </a:solidFill>
                <a:cs typeface="Andalus" panose="02020603050405020304" pitchFamily="18" charset="-78"/>
              </a:rPr>
              <a:t>Start-Ups</a:t>
            </a:r>
            <a:endParaRPr lang="en-IN" sz="1500" dirty="0">
              <a:solidFill>
                <a:srgbClr val="0070C0"/>
              </a:solidFill>
              <a:cs typeface="Andalus" panose="02020603050405020304" pitchFamily="18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624" y="188643"/>
            <a:ext cx="2468880" cy="134813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620688"/>
            <a:ext cx="5577840" cy="557784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2" y="658801"/>
            <a:ext cx="3291840" cy="2739059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561" b="10436"/>
          <a:stretch/>
        </p:blipFill>
        <p:spPr>
          <a:xfrm>
            <a:off x="395536" y="3645024"/>
            <a:ext cx="2774124" cy="23374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01746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Rectangle 1"/>
          <p:cNvSpPr>
            <a:spLocks noChangeArrowheads="1"/>
          </p:cNvSpPr>
          <p:nvPr/>
        </p:nvSpPr>
        <p:spPr bwMode="auto">
          <a:xfrm>
            <a:off x="1001713" y="44624"/>
            <a:ext cx="6522615" cy="64487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5000" rIns="90000" bIns="45000">
            <a:spAutoFit/>
          </a:bodyPr>
          <a:lstStyle/>
          <a:p>
            <a:pPr marL="889000" lvl="1" indent="-215900" algn="ctr" hangingPunct="1">
              <a:lnSpc>
                <a:spcPct val="100000"/>
              </a:lnSpc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IN" sz="3600" b="1" dirty="0">
                <a:solidFill>
                  <a:schemeClr val="accent3"/>
                </a:solidFill>
                <a:latin typeface="+mj-lt"/>
                <a:cs typeface="Times New Roman" pitchFamily="18" charset="0"/>
              </a:rPr>
              <a:t>After B tech, </a:t>
            </a:r>
            <a:r>
              <a:rPr lang="en-IN" sz="3200" b="1" dirty="0">
                <a:solidFill>
                  <a:schemeClr val="accent3"/>
                </a:solidFill>
                <a:latin typeface="+mj-lt"/>
                <a:cs typeface="Times New Roman" pitchFamily="18" charset="0"/>
              </a:rPr>
              <a:t>What next? </a:t>
            </a:r>
          </a:p>
        </p:txBody>
      </p:sp>
      <p:pic>
        <p:nvPicPr>
          <p:cNvPr id="209715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429" y="476944"/>
            <a:ext cx="3743325" cy="32400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1954603652"/>
              </p:ext>
            </p:extLst>
          </p:nvPr>
        </p:nvGraphicFramePr>
        <p:xfrm>
          <a:off x="-36512" y="908720"/>
          <a:ext cx="9361040" cy="5406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11981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Title 1"/>
          <p:cNvSpPr txBox="1"/>
          <p:nvPr/>
        </p:nvSpPr>
        <p:spPr>
          <a:xfrm>
            <a:off x="592428" y="-94445"/>
            <a:ext cx="7770253" cy="1146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48605" name="Subtitle 2"/>
          <p:cNvSpPr txBox="1"/>
          <p:nvPr/>
        </p:nvSpPr>
        <p:spPr>
          <a:xfrm>
            <a:off x="729802" y="-99392"/>
            <a:ext cx="7950558" cy="6014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MAJOR CORE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FIELDS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2097155" name="Picture 5" descr="3-Tips-for-Your-First-Micro-Printed-Circuit-Board-Design_2152_40131530_0_14095913_5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76" y="960551"/>
            <a:ext cx="2286000" cy="1527048"/>
          </a:xfrm>
          <a:prstGeom prst="rect">
            <a:avLst/>
          </a:prstGeom>
        </p:spPr>
      </p:pic>
      <p:sp>
        <p:nvSpPr>
          <p:cNvPr id="1048606" name="Rectangle 6"/>
          <p:cNvSpPr/>
          <p:nvPr/>
        </p:nvSpPr>
        <p:spPr>
          <a:xfrm>
            <a:off x="-324544" y="1484784"/>
            <a:ext cx="274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ELECTRONICS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DESIGN 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97157" name="Picture 12" descr="3-Tips-for-Your-First-Micro-Printed-Circuit-Board-Design_2152_40131530_0_14095913_5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888" y="2492896"/>
            <a:ext cx="2103120" cy="1477869"/>
          </a:xfrm>
          <a:prstGeom prst="rect">
            <a:avLst/>
          </a:prstGeom>
        </p:spPr>
      </p:pic>
      <p:pic>
        <p:nvPicPr>
          <p:cNvPr id="10" name="Picture 9" descr="81SxFy2lP5L._RI_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68303" y="5389269"/>
            <a:ext cx="2075705" cy="152704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976" y="1015027"/>
            <a:ext cx="1920240" cy="1477869"/>
          </a:xfrm>
          <a:prstGeom prst="rect">
            <a:avLst/>
          </a:prstGeom>
        </p:spPr>
      </p:pic>
      <p:sp>
        <p:nvSpPr>
          <p:cNvPr id="12" name="Rectangle 6"/>
          <p:cNvSpPr/>
          <p:nvPr/>
        </p:nvSpPr>
        <p:spPr>
          <a:xfrm>
            <a:off x="3995936" y="1724075"/>
            <a:ext cx="274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SIGNAL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PROCESSING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62" y="4011116"/>
            <a:ext cx="2261814" cy="14224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7" y="2472748"/>
            <a:ext cx="2348605" cy="15259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23248" y="3068960"/>
            <a:ext cx="2869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COMMUNICATION SYSTEMS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589240"/>
            <a:ext cx="2194560" cy="13338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01"/>
          <a:stretch/>
        </p:blipFill>
        <p:spPr>
          <a:xfrm>
            <a:off x="4609688" y="4005064"/>
            <a:ext cx="2194560" cy="1611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N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Artificial intelligence : Sometimes </a:t>
            </a:r>
          </a:p>
          <a:p>
            <a:pPr marL="109728" indent="0">
              <a:buNone/>
            </a:pPr>
            <a:r>
              <a:rPr lang="en-IN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called machine intelligence, </a:t>
            </a:r>
          </a:p>
          <a:p>
            <a:pPr marL="109728" indent="0">
              <a:buNone/>
            </a:pPr>
            <a:r>
              <a:rPr lang="en-IN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is intelligence demonstrated by machines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Internet of Things (IoT) : An ecosystem of connected physical objects that are accessible through the internet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Industrial Automation  : Deals primarily with the automation of manufacturing, quality control and material handling processes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RECENT TRENDS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980728"/>
            <a:ext cx="2926080" cy="1828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855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tint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66177583"/>
              </p:ext>
            </p:extLst>
          </p:nvPr>
        </p:nvGraphicFramePr>
        <p:xfrm>
          <a:off x="0" y="1124744"/>
          <a:ext cx="9144000" cy="5733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1942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JOB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REQUIRED</a:t>
                      </a:r>
                      <a:r>
                        <a:rPr lang="en-IN" baseline="0" dirty="0"/>
                        <a:t> SKILL SET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JOB</a:t>
                      </a:r>
                      <a:r>
                        <a:rPr lang="en-IN" baseline="0" dirty="0"/>
                        <a:t> OPENINGS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7525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VLSI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VERILOG AND VHDL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VLSI JOBS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3398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CIRCUIT DESIGN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ELECTRONIC CIRCUIT</a:t>
                      </a:r>
                      <a:r>
                        <a:rPr lang="en-IN" baseline="0" dirty="0"/>
                        <a:t> DESIGN PROCESS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CIRCUIT DESIGN JOBS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04855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CHIP DESIGN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TRANSISTOR</a:t>
                      </a:r>
                      <a:r>
                        <a:rPr lang="en-IN" baseline="0" dirty="0"/>
                        <a:t> PROCESS TECHNOLOGY, MICROPROCESSORS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EMBEDDED JOBS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9224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MOBILE COMMUNICATIONS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NETWORK SWITCHING,</a:t>
                      </a:r>
                      <a:r>
                        <a:rPr lang="en-IN" baseline="0" dirty="0"/>
                        <a:t> COMMUNICATION BASICS, VOICE OVER INTERNET PROTOCOLS AND INTERACTIVE VOICE RECOGNITION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TELECOM JOBS</a:t>
                      </a:r>
                      <a:r>
                        <a:rPr lang="en-US" altLang="en-IN" dirty="0"/>
                        <a:t>  LIKE RF ENGINEER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06311">
                <a:tc>
                  <a:txBody>
                    <a:bodyPr/>
                    <a:lstStyle/>
                    <a:p>
                      <a:pPr algn="ctr"/>
                      <a:r>
                        <a:rPr lang="en-US" altLang="en-GB" dirty="0"/>
                        <a:t>IMAGE AND SIGNAL PROCESSING </a:t>
                      </a:r>
                      <a:endParaRPr lang="en-GB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GB" dirty="0"/>
                        <a:t>SPEECH ANALYSIS AND SYNTHESIS,MATLAB,AI AND DEEP LEARNING</a:t>
                      </a:r>
                      <a:endParaRPr lang="en-GB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GB" dirty="0"/>
                        <a:t>CODING DEVELOPER,</a:t>
                      </a:r>
                      <a:r>
                        <a:rPr lang="en-US" altLang="en-GB" baseline="0" dirty="0"/>
                        <a:t> </a:t>
                      </a:r>
                      <a:r>
                        <a:rPr lang="en-US" altLang="en-GB" dirty="0"/>
                        <a:t>STRATEGIC AND ROBOTICS</a:t>
                      </a:r>
                      <a:endParaRPr lang="en-GB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048603" name="Title 4"/>
          <p:cNvSpPr txBox="1"/>
          <p:nvPr/>
        </p:nvSpPr>
        <p:spPr>
          <a:xfrm>
            <a:off x="76200" y="44624"/>
            <a:ext cx="9144000" cy="810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Do </a:t>
            </a:r>
            <a:r>
              <a:rPr lang="en-IN" sz="2800" b="1" dirty="0">
                <a:solidFill>
                  <a:schemeClr val="accent3"/>
                </a:solidFill>
                <a:latin typeface="+mj-lt"/>
                <a:ea typeface="+mj-ea"/>
                <a:cs typeface="Times New Roman" pitchFamily="18" charset="0"/>
              </a:rPr>
              <a:t>you possess these skills? Then opportunity knocks you easily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PUBLIC SECTOR JOBS – WRITTEN TESTS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400" b="1" dirty="0">
                <a:solidFill>
                  <a:srgbClr val="FF0000"/>
                </a:solidFill>
              </a:rPr>
              <a:t>STATE GOVERNMENT</a:t>
            </a:r>
          </a:p>
          <a:p>
            <a:pPr marL="109728" indent="0">
              <a:buNone/>
            </a:pPr>
            <a:r>
              <a:rPr lang="en-US" altLang="en-IN" sz="3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en-IN" dirty="0">
                <a:latin typeface="Times New Roman" pitchFamily="18" charset="0"/>
                <a:cs typeface="Times New Roman" pitchFamily="18" charset="0"/>
              </a:rPr>
              <a:t>Legal Meteorology,            </a:t>
            </a:r>
          </a:p>
          <a:p>
            <a:pPr marL="109728" indent="0">
              <a:buNone/>
            </a:pPr>
            <a:r>
              <a:rPr lang="en-US" altLang="en-IN" dirty="0">
                <a:latin typeface="Times New Roman" pitchFamily="18" charset="0"/>
                <a:cs typeface="Times New Roman" pitchFamily="18" charset="0"/>
              </a:rPr>
              <a:t>        PWD, KEL, KSEB</a:t>
            </a:r>
          </a:p>
          <a:p>
            <a:pPr marL="109728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endParaRPr lang="en-US" altLang="en-IN" dirty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endParaRPr lang="en-US" altLang="en-IN" dirty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endParaRPr lang="en-US" altLang="en-IN" dirty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endParaRPr lang="en-US" altLang="en-IN" dirty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en-US" altLang="en-IN" dirty="0">
                <a:latin typeface="Times New Roman" pitchFamily="18" charset="0"/>
                <a:cs typeface="Times New Roman" pitchFamily="18" charset="0"/>
              </a:rPr>
              <a:t>Engineer  and scientist jobs in </a:t>
            </a:r>
            <a:r>
              <a:rPr lang="en-US" altLang="en-IN" dirty="0" err="1">
                <a:latin typeface="Times New Roman" pitchFamily="18" charset="0"/>
                <a:cs typeface="Times New Roman" pitchFamily="18" charset="0"/>
              </a:rPr>
              <a:t>Keltron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 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247455" cy="39417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CENTRAL GOVERNMENT</a:t>
            </a:r>
          </a:p>
          <a:p>
            <a:endParaRPr lang="en-US" dirty="0"/>
          </a:p>
        </p:txBody>
      </p:sp>
      <p:pic>
        <p:nvPicPr>
          <p:cNvPr id="7" name="Picture 6" descr="Image result for kerala psc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9438" y="2654027"/>
            <a:ext cx="2143125" cy="2143125"/>
          </a:xfrm>
          <a:prstGeom prst="rect">
            <a:avLst/>
          </a:prstGeom>
          <a:noFill/>
        </p:spPr>
      </p:pic>
      <p:pic>
        <p:nvPicPr>
          <p:cNvPr id="8" name="Picture 6" descr="UPSC-LOGO-NDA-NA-20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2340230"/>
            <a:ext cx="1600200" cy="2228850"/>
          </a:xfrm>
          <a:prstGeom prst="rect">
            <a:avLst/>
          </a:prstGeom>
        </p:spPr>
      </p:pic>
      <p:pic>
        <p:nvPicPr>
          <p:cNvPr id="9" name="Picture 5" descr="SSC-Logo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320" y="2359280"/>
            <a:ext cx="1428553" cy="2209800"/>
          </a:xfrm>
          <a:prstGeom prst="rect">
            <a:avLst/>
          </a:prstGeom>
        </p:spPr>
      </p:pic>
      <p:pic>
        <p:nvPicPr>
          <p:cNvPr id="10" name="Picture 6" descr="Keltron_Logo.jpg"/>
          <p:cNvPicPr>
            <a:picLocks noChangeAspect="1"/>
          </p:cNvPicPr>
          <p:nvPr/>
        </p:nvPicPr>
        <p:blipFill rotWithShape="1">
          <a:blip r:embed="rId6"/>
          <a:srcRect t="18503" b="22166"/>
          <a:stretch/>
        </p:blipFill>
        <p:spPr>
          <a:xfrm>
            <a:off x="827584" y="5382327"/>
            <a:ext cx="2943225" cy="12150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3585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Rectangle 3"/>
          <p:cNvSpPr/>
          <p:nvPr/>
        </p:nvSpPr>
        <p:spPr>
          <a:xfrm>
            <a:off x="3039512" y="231031"/>
            <a:ext cx="4713150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IN" sz="3100" b="1" dirty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MAJOR PUBLIC SECTOR </a:t>
            </a:r>
          </a:p>
          <a:p>
            <a:pPr lvl="0" algn="ctr">
              <a:spcBef>
                <a:spcPct val="0"/>
              </a:spcBef>
            </a:pPr>
            <a:r>
              <a:rPr lang="en-IN" sz="3100" b="1" dirty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UNDERTAKINGS</a:t>
            </a:r>
          </a:p>
        </p:txBody>
      </p:sp>
      <p:pic>
        <p:nvPicPr>
          <p:cNvPr id="2097177" name="Picture 4" descr="2000px-BHEL_logo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6024" y="1127339"/>
            <a:ext cx="1704448" cy="1853774"/>
          </a:xfrm>
          <a:prstGeom prst="rect">
            <a:avLst/>
          </a:prstGeom>
        </p:spPr>
      </p:pic>
      <p:pic>
        <p:nvPicPr>
          <p:cNvPr id="2097178" name="Picture 2" descr="C:\Users\admin\Desktop\aruna\Bel_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621" y="1688384"/>
            <a:ext cx="2103120" cy="876520"/>
          </a:xfrm>
          <a:prstGeom prst="rect">
            <a:avLst/>
          </a:prstGeom>
          <a:noFill/>
        </p:spPr>
      </p:pic>
      <p:pic>
        <p:nvPicPr>
          <p:cNvPr id="2097179" name="Picture 3" descr="C:\Users\admin\Desktop\aruna\ECIL-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7811" y="1209587"/>
            <a:ext cx="1645920" cy="1292162"/>
          </a:xfrm>
          <a:prstGeom prst="rect">
            <a:avLst/>
          </a:prstGeom>
          <a:noFill/>
        </p:spPr>
      </p:pic>
      <p:pic>
        <p:nvPicPr>
          <p:cNvPr id="2097180" name="Picture 4" descr="C:\Users\admin\Desktop\aruna\bsnl-logo-1C70BCC171-seeklogo.com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93377" y="2670280"/>
            <a:ext cx="1254887" cy="1562100"/>
          </a:xfrm>
          <a:prstGeom prst="rect">
            <a:avLst/>
          </a:prstGeom>
          <a:noFill/>
        </p:spPr>
      </p:pic>
      <p:pic>
        <p:nvPicPr>
          <p:cNvPr id="2097181" name="Picture 5" descr="C:\Users\admin\Desktop\aruna\1200px-Hindustan_Aeronautics_Limited_Logo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59862" y="3177179"/>
            <a:ext cx="2961620" cy="1219200"/>
          </a:xfrm>
          <a:prstGeom prst="rect">
            <a:avLst/>
          </a:prstGeom>
          <a:noFill/>
        </p:spPr>
      </p:pic>
      <p:pic>
        <p:nvPicPr>
          <p:cNvPr id="2097183" name="Picture 7" descr="C:\Users\admin\Desktop\aruna\Indian_Space_Research_Organisation_Logo.sv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54288" y="1133378"/>
            <a:ext cx="1578070" cy="1990695"/>
          </a:xfrm>
          <a:prstGeom prst="rect">
            <a:avLst/>
          </a:prstGeom>
          <a:noFill/>
        </p:spPr>
      </p:pic>
      <p:pic>
        <p:nvPicPr>
          <p:cNvPr id="11" name="Picture 8" descr="C:\Users\admin\Desktop\aruna\main-qimg-7822d568d68a97e53c1acf4f433656e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784" y="4557148"/>
            <a:ext cx="1536147" cy="1536147"/>
          </a:xfrm>
          <a:prstGeom prst="rect">
            <a:avLst/>
          </a:prstGeom>
          <a:noFill/>
        </p:spPr>
      </p:pic>
      <p:pic>
        <p:nvPicPr>
          <p:cNvPr id="12" name="Picture 9" descr="C:\Users\admin\Desktop\aruna\CDAC-Logo.jpg"/>
          <p:cNvPicPr>
            <a:picLocks noChangeAspect="1" noChangeArrowheads="1"/>
          </p:cNvPicPr>
          <p:nvPr/>
        </p:nvPicPr>
        <p:blipFill rotWithShape="1">
          <a:blip r:embed="rId10"/>
          <a:srcRect l="9920" t="7230" r="15519"/>
          <a:stretch/>
        </p:blipFill>
        <p:spPr bwMode="auto">
          <a:xfrm>
            <a:off x="33234" y="2708920"/>
            <a:ext cx="2192121" cy="1363737"/>
          </a:xfrm>
          <a:prstGeom prst="rect">
            <a:avLst/>
          </a:prstGeom>
          <a:noFill/>
        </p:spPr>
      </p:pic>
      <p:pic>
        <p:nvPicPr>
          <p:cNvPr id="13" name="Picture 2" descr="C:\Users\admin\Desktop\aruna\drdologo1.png"/>
          <p:cNvPicPr>
            <a:picLocks noChangeAspect="1" noChangeArrowheads="1"/>
          </p:cNvPicPr>
          <p:nvPr/>
        </p:nvPicPr>
        <p:blipFill rotWithShape="1">
          <a:blip r:embed="rId11" cstate="print"/>
          <a:srcRect l="7456" t="8656" r="7605" b="5077"/>
          <a:stretch/>
        </p:blipFill>
        <p:spPr bwMode="auto">
          <a:xfrm>
            <a:off x="396555" y="4077072"/>
            <a:ext cx="1828800" cy="1801644"/>
          </a:xfrm>
          <a:prstGeom prst="rect">
            <a:avLst/>
          </a:prstGeom>
          <a:noFill/>
        </p:spPr>
      </p:pic>
      <p:pic>
        <p:nvPicPr>
          <p:cNvPr id="14" name="Picture 7" descr="C:\Users\admin\Desktop\aruna\BARC_Logo_1532938920.jpg"/>
          <p:cNvPicPr>
            <a:picLocks noChangeAspect="1" noChangeArrowheads="1"/>
          </p:cNvPicPr>
          <p:nvPr/>
        </p:nvPicPr>
        <p:blipFill rotWithShape="1">
          <a:blip r:embed="rId12"/>
          <a:srcRect l="3768" t="3782" b="6441"/>
          <a:stretch/>
        </p:blipFill>
        <p:spPr bwMode="auto">
          <a:xfrm>
            <a:off x="6201624" y="4542929"/>
            <a:ext cx="1828800" cy="1624055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694" y="4528498"/>
            <a:ext cx="9525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213" y="3142853"/>
            <a:ext cx="1438275" cy="1438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930"/>
          <a:stretch/>
        </p:blipFill>
        <p:spPr>
          <a:xfrm>
            <a:off x="-36512" y="-27384"/>
            <a:ext cx="2524125" cy="1557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Title 1"/>
          <p:cNvSpPr>
            <a:spLocks noGrp="1"/>
          </p:cNvSpPr>
          <p:nvPr>
            <p:ph type="title"/>
          </p:nvPr>
        </p:nvSpPr>
        <p:spPr>
          <a:xfrm>
            <a:off x="1260131" y="116632"/>
            <a:ext cx="6696245" cy="1325563"/>
          </a:xfrm>
        </p:spPr>
        <p:txBody>
          <a:bodyPr>
            <a:noAutofit/>
          </a:bodyPr>
          <a:lstStyle/>
          <a:p>
            <a:pPr lvl="0" algn="ctr"/>
            <a:r>
              <a:rPr lang="en-IN" sz="3200" dirty="0">
                <a:solidFill>
                  <a:schemeClr val="accent2"/>
                </a:solidFill>
                <a:cs typeface="Times New Roman" pitchFamily="18" charset="0"/>
              </a:rPr>
              <a:t>MAJOR PRIVATE SECTOR COMPANIES</a:t>
            </a:r>
            <a:br>
              <a:rPr lang="en-IN" sz="3200" dirty="0">
                <a:solidFill>
                  <a:schemeClr val="accent2"/>
                </a:solidFill>
                <a:cs typeface="Times New Roman" pitchFamily="18" charset="0"/>
              </a:rPr>
            </a:br>
            <a:endParaRPr lang="en-IN" sz="3200" dirty="0">
              <a:solidFill>
                <a:schemeClr val="accent2"/>
              </a:solidFill>
              <a:cs typeface="Times New Roman" pitchFamily="18" charset="0"/>
            </a:endParaRPr>
          </a:p>
        </p:txBody>
      </p:sp>
      <p:pic>
        <p:nvPicPr>
          <p:cNvPr id="2097168" name="Picture 9" descr="TCS-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638" y="3660075"/>
            <a:ext cx="1767402" cy="1154864"/>
          </a:xfrm>
          <a:prstGeom prst="rect">
            <a:avLst/>
          </a:prstGeom>
        </p:spPr>
      </p:pic>
      <p:pic>
        <p:nvPicPr>
          <p:cNvPr id="2097169" name="Picture 2" descr="C:\Users\admin\Desktop\aruna\untitled-1_8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12" y="2521722"/>
            <a:ext cx="1857375" cy="838200"/>
          </a:xfrm>
          <a:prstGeom prst="rect">
            <a:avLst/>
          </a:prstGeom>
          <a:noFill/>
        </p:spPr>
      </p:pic>
      <p:pic>
        <p:nvPicPr>
          <p:cNvPr id="2097170" name="Picture 3" descr="C:\Users\admin\Desktop\aruna\sie_logo_petro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4608" y="2453302"/>
            <a:ext cx="1857375" cy="954039"/>
          </a:xfrm>
          <a:prstGeom prst="rect">
            <a:avLst/>
          </a:prstGeom>
          <a:noFill/>
        </p:spPr>
      </p:pic>
      <p:pic>
        <p:nvPicPr>
          <p:cNvPr id="2097171" name="Picture 5" descr="C:\Users\admin\Desktop\aruna\ide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77379" y="5690657"/>
            <a:ext cx="2209801" cy="742493"/>
          </a:xfrm>
          <a:prstGeom prst="rect">
            <a:avLst/>
          </a:prstGeom>
          <a:noFill/>
        </p:spPr>
      </p:pic>
      <p:pic>
        <p:nvPicPr>
          <p:cNvPr id="2097172" name="Picture 6" descr="C:\Users\admin\Desktop\aruna\infosys-bpo-squarelogo-142374282086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60131" y="4978156"/>
            <a:ext cx="1714500" cy="990600"/>
          </a:xfrm>
          <a:prstGeom prst="rect">
            <a:avLst/>
          </a:prstGeom>
          <a:noFill/>
        </p:spPr>
      </p:pic>
      <p:pic>
        <p:nvPicPr>
          <p:cNvPr id="2097173" name="Picture 7" descr="C:\Users\admin\Desktop\aruna\Top-10-Companies-for-Training-in-Chandigarh6-300x30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71900" y="5529934"/>
            <a:ext cx="2705100" cy="1066800"/>
          </a:xfrm>
          <a:prstGeom prst="rect">
            <a:avLst/>
          </a:prstGeom>
          <a:noFill/>
        </p:spPr>
      </p:pic>
      <p:pic>
        <p:nvPicPr>
          <p:cNvPr id="2097175" name="Picture 10" descr="C:\Users\admin\Desktop\aruna\hcl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02809" y="1209870"/>
            <a:ext cx="1882806" cy="954039"/>
          </a:xfrm>
          <a:prstGeom prst="rect">
            <a:avLst/>
          </a:prstGeom>
          <a:noFill/>
        </p:spPr>
      </p:pic>
      <p:pic>
        <p:nvPicPr>
          <p:cNvPr id="12" name="Picture 11" descr="Image result for intel log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14500" y="2030964"/>
            <a:ext cx="2057400" cy="2057400"/>
          </a:xfrm>
          <a:prstGeom prst="rect">
            <a:avLst/>
          </a:prstGeom>
          <a:noFill/>
        </p:spPr>
      </p:pic>
      <p:pic>
        <p:nvPicPr>
          <p:cNvPr id="13" name="Picture 12" descr="Image result for qualcomm logo"/>
          <p:cNvPicPr>
            <a:picLocks noChangeAspect="1" noChangeArrowheads="1"/>
          </p:cNvPicPr>
          <p:nvPr/>
        </p:nvPicPr>
        <p:blipFill rotWithShape="1">
          <a:blip r:embed="rId11" cstate="print"/>
          <a:srcRect l="12561" r="13914"/>
          <a:stretch/>
        </p:blipFill>
        <p:spPr bwMode="auto">
          <a:xfrm>
            <a:off x="2984798" y="3595469"/>
            <a:ext cx="2387304" cy="1284075"/>
          </a:xfrm>
          <a:prstGeom prst="rect">
            <a:avLst/>
          </a:prstGeom>
          <a:noFill/>
        </p:spPr>
      </p:pic>
      <p:pic>
        <p:nvPicPr>
          <p:cNvPr id="14" name="Picture 13" descr="Image result for tata teleservices logo"/>
          <p:cNvPicPr>
            <a:picLocks noChangeAspect="1" noChangeArrowheads="1"/>
          </p:cNvPicPr>
          <p:nvPr/>
        </p:nvPicPr>
        <p:blipFill rotWithShape="1">
          <a:blip r:embed="rId12" cstate="print"/>
          <a:srcRect l="7664" t="6034" r="3204"/>
          <a:stretch/>
        </p:blipFill>
        <p:spPr bwMode="auto">
          <a:xfrm>
            <a:off x="4290436" y="1146991"/>
            <a:ext cx="2209801" cy="1128620"/>
          </a:xfrm>
          <a:prstGeom prst="rect">
            <a:avLst/>
          </a:prstGeom>
          <a:noFill/>
        </p:spPr>
      </p:pic>
      <p:pic>
        <p:nvPicPr>
          <p:cNvPr id="15" name="Picture 14" descr="C:\Users\Joseph\Desktop\Cisco-Logo-design-Download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990349" y="1163403"/>
            <a:ext cx="1932905" cy="1046974"/>
          </a:xfrm>
          <a:prstGeom prst="rect">
            <a:avLst/>
          </a:prstGeom>
          <a:noFill/>
        </p:spPr>
      </p:pic>
      <p:pic>
        <p:nvPicPr>
          <p:cNvPr id="17" name="Picture 13" descr="C:\Users\Joseph\Desktop\wiprologo-kXmF--621x414@LiveMint.jpg"/>
          <p:cNvPicPr>
            <a:picLocks noChangeAspect="1" noChangeArrowheads="1"/>
          </p:cNvPicPr>
          <p:nvPr/>
        </p:nvPicPr>
        <p:blipFill rotWithShape="1">
          <a:blip r:embed="rId14" cstate="print"/>
          <a:srcRect l="27897" t="18634" r="22564" b="18634"/>
          <a:stretch/>
        </p:blipFill>
        <p:spPr bwMode="auto">
          <a:xfrm>
            <a:off x="-7354" y="1124744"/>
            <a:ext cx="1633957" cy="1221206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526"/>
          <a:stretch/>
        </p:blipFill>
        <p:spPr bwMode="auto">
          <a:xfrm>
            <a:off x="3703133" y="4654306"/>
            <a:ext cx="22288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C:\Users\Joseph\Desktop\vvdn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6"/>
          <a:srcRect l="6881" t="15012" b="21380"/>
          <a:stretch/>
        </p:blipFill>
        <p:spPr bwMode="auto">
          <a:xfrm>
            <a:off x="178960" y="3714020"/>
            <a:ext cx="2253999" cy="1046974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336" y="3666007"/>
            <a:ext cx="1438275" cy="571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69" y="2693500"/>
            <a:ext cx="1438275" cy="371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984</Words>
  <Application>Microsoft Office PowerPoint</Application>
  <PresentationFormat>On-screen Show (4:3)</PresentationFormat>
  <Paragraphs>264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Concourse</vt:lpstr>
      <vt:lpstr>Slide 1</vt:lpstr>
      <vt:lpstr>Slide 2</vt:lpstr>
      <vt:lpstr>Slide 3</vt:lpstr>
      <vt:lpstr>Slide 4</vt:lpstr>
      <vt:lpstr>RECENT TRENDS</vt:lpstr>
      <vt:lpstr>Slide 6</vt:lpstr>
      <vt:lpstr>PUBLIC SECTOR JOBS – WRITTEN TESTS</vt:lpstr>
      <vt:lpstr>Slide 8</vt:lpstr>
      <vt:lpstr>MAJOR PRIVATE SECTOR COMPANIES 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Integrated M.tech - PhD</vt:lpstr>
      <vt:lpstr>PhD-Doctor of Philosophy</vt:lpstr>
      <vt:lpstr>Slide 19</vt:lpstr>
      <vt:lpstr>Slide 20</vt:lpstr>
      <vt:lpstr>OUR TOP RECRUITERS</vt:lpstr>
      <vt:lpstr>ALUMNI</vt:lpstr>
      <vt:lpstr>Slide 23</vt:lpstr>
      <vt:lpstr>Slide 24</vt:lpstr>
      <vt:lpstr>Slide 25</vt:lpstr>
      <vt:lpstr>INSTITUTION &amp; DEPARTMENT HIGHLIGHTS</vt:lpstr>
      <vt:lpstr>ELECTRONICS &amp; COMMUNICATION DEPARTMENT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PLACEMENTS</dc:title>
  <dc:creator>vrinda</dc:creator>
  <cp:lastModifiedBy>user</cp:lastModifiedBy>
  <cp:revision>441</cp:revision>
  <dcterms:created xsi:type="dcterms:W3CDTF">2006-08-15T13:00:00Z</dcterms:created>
  <dcterms:modified xsi:type="dcterms:W3CDTF">2018-08-06T06:39:34Z</dcterms:modified>
</cp:coreProperties>
</file>