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Default Extension="gif" ContentType="image/gif"/>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2"/>
  </p:notesMasterIdLst>
  <p:sldIdLst>
    <p:sldId id="256" r:id="rId2"/>
    <p:sldId id="257" r:id="rId3"/>
    <p:sldId id="259" r:id="rId4"/>
    <p:sldId id="277" r:id="rId5"/>
    <p:sldId id="266" r:id="rId6"/>
    <p:sldId id="268" r:id="rId7"/>
    <p:sldId id="265" r:id="rId8"/>
    <p:sldId id="275" r:id="rId9"/>
    <p:sldId id="283" r:id="rId10"/>
    <p:sldId id="267" r:id="rId11"/>
    <p:sldId id="269" r:id="rId12"/>
    <p:sldId id="270" r:id="rId13"/>
    <p:sldId id="278" r:id="rId14"/>
    <p:sldId id="279" r:id="rId15"/>
    <p:sldId id="276" r:id="rId16"/>
    <p:sldId id="272" r:id="rId17"/>
    <p:sldId id="273" r:id="rId18"/>
    <p:sldId id="282" r:id="rId19"/>
    <p:sldId id="280" r:id="rId20"/>
    <p:sldId id="2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C44F788A-A2FA-4340-80FB-D0251EDB463E}">
          <p14:sldIdLst>
            <p14:sldId id="256"/>
            <p14:sldId id="257"/>
            <p14:sldId id="259"/>
            <p14:sldId id="277"/>
            <p14:sldId id="266"/>
            <p14:sldId id="268"/>
            <p14:sldId id="265"/>
            <p14:sldId id="275"/>
            <p14:sldId id="283"/>
            <p14:sldId id="267"/>
            <p14:sldId id="269"/>
            <p14:sldId id="270"/>
            <p14:sldId id="278"/>
            <p14:sldId id="279"/>
            <p14:sldId id="276"/>
            <p14:sldId id="272"/>
            <p14:sldId id="273"/>
            <p14:sldId id="282"/>
            <p14:sldId id="280"/>
            <p14:sldId id="274"/>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20000"/>
    <a:srgbClr val="EE8E00"/>
    <a:srgbClr val="DE7400"/>
    <a:srgbClr val="4E863A"/>
    <a:srgbClr val="6BA42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4660"/>
  </p:normalViewPr>
  <p:slideViewPr>
    <p:cSldViewPr>
      <p:cViewPr varScale="1">
        <p:scale>
          <a:sx n="73" d="100"/>
          <a:sy n="73" d="100"/>
        </p:scale>
        <p:origin x="-1284"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BE2AA6-8CF9-4D56-A807-6F88254E32B9}" type="doc">
      <dgm:prSet loTypeId="urn:microsoft.com/office/officeart/2005/8/layout/vList2" loCatId="list" qsTypeId="urn:microsoft.com/office/officeart/2005/8/quickstyle/simple1" qsCatId="simple" csTypeId="urn:microsoft.com/office/officeart/2005/8/colors/colorful1#1" csCatId="colorful"/>
      <dgm:spPr/>
      <dgm:t>
        <a:bodyPr/>
        <a:lstStyle/>
        <a:p>
          <a:endParaRPr lang="en-IN"/>
        </a:p>
      </dgm:t>
    </dgm:pt>
    <dgm:pt modelId="{1442FE37-B7D1-4DA2-B46D-84457A8EFAEC}">
      <dgm:prSet/>
      <dgm:spPr/>
      <dgm:t>
        <a:bodyPr/>
        <a:lstStyle/>
        <a:p>
          <a:pPr rtl="0"/>
          <a:r>
            <a:rPr lang="en-IN" b="1" dirty="0" smtClean="0"/>
            <a:t>GOVT JOBS</a:t>
          </a:r>
          <a:endParaRPr lang="en-IN" dirty="0"/>
        </a:p>
      </dgm:t>
    </dgm:pt>
    <dgm:pt modelId="{BB8BF85D-7386-4CC3-8984-F202475A706C}" type="parTrans" cxnId="{8B953A39-5BD7-499A-808A-C2852D4068BF}">
      <dgm:prSet/>
      <dgm:spPr/>
      <dgm:t>
        <a:bodyPr/>
        <a:lstStyle/>
        <a:p>
          <a:endParaRPr lang="en-IN"/>
        </a:p>
      </dgm:t>
    </dgm:pt>
    <dgm:pt modelId="{ED57AE7A-5872-4AD6-B580-2583DC3BADF0}" type="sibTrans" cxnId="{8B953A39-5BD7-499A-808A-C2852D4068BF}">
      <dgm:prSet/>
      <dgm:spPr/>
      <dgm:t>
        <a:bodyPr/>
        <a:lstStyle/>
        <a:p>
          <a:endParaRPr lang="en-IN"/>
        </a:p>
      </dgm:t>
    </dgm:pt>
    <dgm:pt modelId="{313C84D1-FB04-447A-BFE2-53043560D0DD}" type="pres">
      <dgm:prSet presAssocID="{6DBE2AA6-8CF9-4D56-A807-6F88254E32B9}" presName="linear" presStyleCnt="0">
        <dgm:presLayoutVars>
          <dgm:animLvl val="lvl"/>
          <dgm:resizeHandles val="exact"/>
        </dgm:presLayoutVars>
      </dgm:prSet>
      <dgm:spPr/>
      <dgm:t>
        <a:bodyPr/>
        <a:lstStyle/>
        <a:p>
          <a:endParaRPr lang="en-IN"/>
        </a:p>
      </dgm:t>
    </dgm:pt>
    <dgm:pt modelId="{DB21023B-6721-4654-8277-B564CB95E3EB}" type="pres">
      <dgm:prSet presAssocID="{1442FE37-B7D1-4DA2-B46D-84457A8EFAEC}" presName="parentText" presStyleLbl="node1" presStyleIdx="0" presStyleCnt="1">
        <dgm:presLayoutVars>
          <dgm:chMax val="0"/>
          <dgm:bulletEnabled val="1"/>
        </dgm:presLayoutVars>
      </dgm:prSet>
      <dgm:spPr/>
      <dgm:t>
        <a:bodyPr/>
        <a:lstStyle/>
        <a:p>
          <a:endParaRPr lang="en-IN"/>
        </a:p>
      </dgm:t>
    </dgm:pt>
  </dgm:ptLst>
  <dgm:cxnLst>
    <dgm:cxn modelId="{4C9CC156-BB78-4712-AB8F-87B8651E2B81}" type="presOf" srcId="{6DBE2AA6-8CF9-4D56-A807-6F88254E32B9}" destId="{313C84D1-FB04-447A-BFE2-53043560D0DD}" srcOrd="0" destOrd="0" presId="urn:microsoft.com/office/officeart/2005/8/layout/vList2"/>
    <dgm:cxn modelId="{8B953A39-5BD7-499A-808A-C2852D4068BF}" srcId="{6DBE2AA6-8CF9-4D56-A807-6F88254E32B9}" destId="{1442FE37-B7D1-4DA2-B46D-84457A8EFAEC}" srcOrd="0" destOrd="0" parTransId="{BB8BF85D-7386-4CC3-8984-F202475A706C}" sibTransId="{ED57AE7A-5872-4AD6-B580-2583DC3BADF0}"/>
    <dgm:cxn modelId="{EDA3CFC4-BF6F-4F55-B492-136D8A34A886}" type="presOf" srcId="{1442FE37-B7D1-4DA2-B46D-84457A8EFAEC}" destId="{DB21023B-6721-4654-8277-B564CB95E3EB}" srcOrd="0" destOrd="0" presId="urn:microsoft.com/office/officeart/2005/8/layout/vList2"/>
    <dgm:cxn modelId="{DBDCE1D9-E502-4C04-B75A-6A28509F44D6}" type="presParOf" srcId="{313C84D1-FB04-447A-BFE2-53043560D0DD}" destId="{DB21023B-6721-4654-8277-B564CB95E3EB}" srcOrd="0"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019B4C-BABC-4A00-B615-523D81CF95C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1C7BB9A9-F3D0-4E1F-A249-C5CBB9FD758A}">
      <dgm:prSet/>
      <dgm:spPr/>
      <dgm:t>
        <a:bodyPr/>
        <a:lstStyle/>
        <a:p>
          <a:pPr rtl="0"/>
          <a:r>
            <a:rPr lang="en-IN" b="1" dirty="0" smtClean="0"/>
            <a:t>PRIVATE JOBS</a:t>
          </a:r>
          <a:endParaRPr lang="en-IN" b="1" dirty="0"/>
        </a:p>
      </dgm:t>
    </dgm:pt>
    <dgm:pt modelId="{6323EB0B-48B7-4F76-AE5E-443318DD3942}" type="parTrans" cxnId="{461289EC-CB15-47ED-8C44-1EC6DDE78FF3}">
      <dgm:prSet/>
      <dgm:spPr/>
      <dgm:t>
        <a:bodyPr/>
        <a:lstStyle/>
        <a:p>
          <a:endParaRPr lang="en-IN"/>
        </a:p>
      </dgm:t>
    </dgm:pt>
    <dgm:pt modelId="{A47645EB-2154-4F33-8FDA-2D68B9335EA8}" type="sibTrans" cxnId="{461289EC-CB15-47ED-8C44-1EC6DDE78FF3}">
      <dgm:prSet/>
      <dgm:spPr/>
      <dgm:t>
        <a:bodyPr/>
        <a:lstStyle/>
        <a:p>
          <a:endParaRPr lang="en-IN"/>
        </a:p>
      </dgm:t>
    </dgm:pt>
    <dgm:pt modelId="{D03117B8-DC8C-44FC-9993-6A9AE2809283}" type="pres">
      <dgm:prSet presAssocID="{99019B4C-BABC-4A00-B615-523D81CF95C7}" presName="linear" presStyleCnt="0">
        <dgm:presLayoutVars>
          <dgm:animLvl val="lvl"/>
          <dgm:resizeHandles val="exact"/>
        </dgm:presLayoutVars>
      </dgm:prSet>
      <dgm:spPr/>
      <dgm:t>
        <a:bodyPr/>
        <a:lstStyle/>
        <a:p>
          <a:endParaRPr lang="en-IN"/>
        </a:p>
      </dgm:t>
    </dgm:pt>
    <dgm:pt modelId="{2D4D32AE-947D-4317-99DD-7BA37809B65B}" type="pres">
      <dgm:prSet presAssocID="{1C7BB9A9-F3D0-4E1F-A249-C5CBB9FD758A}" presName="parentText" presStyleLbl="node1" presStyleIdx="0" presStyleCnt="1" custLinFactNeighborX="-9524" custLinFactNeighborY="6698">
        <dgm:presLayoutVars>
          <dgm:chMax val="0"/>
          <dgm:bulletEnabled val="1"/>
        </dgm:presLayoutVars>
      </dgm:prSet>
      <dgm:spPr/>
      <dgm:t>
        <a:bodyPr/>
        <a:lstStyle/>
        <a:p>
          <a:endParaRPr lang="en-IN"/>
        </a:p>
      </dgm:t>
    </dgm:pt>
  </dgm:ptLst>
  <dgm:cxnLst>
    <dgm:cxn modelId="{461289EC-CB15-47ED-8C44-1EC6DDE78FF3}" srcId="{99019B4C-BABC-4A00-B615-523D81CF95C7}" destId="{1C7BB9A9-F3D0-4E1F-A249-C5CBB9FD758A}" srcOrd="0" destOrd="0" parTransId="{6323EB0B-48B7-4F76-AE5E-443318DD3942}" sibTransId="{A47645EB-2154-4F33-8FDA-2D68B9335EA8}"/>
    <dgm:cxn modelId="{DF1BADCC-99B8-43C2-A647-25772F4507CF}" type="presOf" srcId="{1C7BB9A9-F3D0-4E1F-A249-C5CBB9FD758A}" destId="{2D4D32AE-947D-4317-99DD-7BA37809B65B}" srcOrd="0" destOrd="0" presId="urn:microsoft.com/office/officeart/2005/8/layout/vList2"/>
    <dgm:cxn modelId="{56A3E66C-281B-42AE-A518-67A99BBC509A}" type="presOf" srcId="{99019B4C-BABC-4A00-B615-523D81CF95C7}" destId="{D03117B8-DC8C-44FC-9993-6A9AE2809283}" srcOrd="0" destOrd="0" presId="urn:microsoft.com/office/officeart/2005/8/layout/vList2"/>
    <dgm:cxn modelId="{0DD5F336-E59F-4029-8CEB-3851D3BA64D5}" type="presParOf" srcId="{D03117B8-DC8C-44FC-9993-6A9AE2809283}" destId="{2D4D32AE-947D-4317-99DD-7BA37809B65B}" srcOrd="0" destOrd="0" presId="urn:microsoft.com/office/officeart/2005/8/layout/vList2"/>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E8C049-8D1E-4764-968C-CAF62A53F395}"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IN"/>
        </a:p>
      </dgm:t>
    </dgm:pt>
    <dgm:pt modelId="{AF89425F-B57F-47D5-942C-1CCCC323CF21}">
      <dgm:prSet phldrT="[Text]"/>
      <dgm:spPr/>
      <dgm:t>
        <a:bodyPr/>
        <a:lstStyle/>
        <a:p>
          <a:r>
            <a:rPr lang="en-IN" dirty="0" smtClean="0"/>
            <a:t>APTITUDE TEST</a:t>
          </a:r>
          <a:endParaRPr lang="en-IN" dirty="0"/>
        </a:p>
      </dgm:t>
    </dgm:pt>
    <dgm:pt modelId="{569D87DD-3673-45AF-89DA-68F3CFC447BC}" type="parTrans" cxnId="{6DBA8734-6A28-48BB-A89F-1EF7DFF6FD99}">
      <dgm:prSet/>
      <dgm:spPr/>
      <dgm:t>
        <a:bodyPr/>
        <a:lstStyle/>
        <a:p>
          <a:endParaRPr lang="en-IN"/>
        </a:p>
      </dgm:t>
    </dgm:pt>
    <dgm:pt modelId="{B93EA36B-F4FC-4BF8-B6CD-2440AAC384FF}" type="sibTrans" cxnId="{6DBA8734-6A28-48BB-A89F-1EF7DFF6FD99}">
      <dgm:prSet/>
      <dgm:spPr/>
      <dgm:t>
        <a:bodyPr/>
        <a:lstStyle/>
        <a:p>
          <a:endParaRPr lang="en-IN"/>
        </a:p>
      </dgm:t>
    </dgm:pt>
    <dgm:pt modelId="{3EBB804E-67E8-4B23-B1C6-122CC544946A}">
      <dgm:prSet phldrT="[Text]"/>
      <dgm:spPr/>
      <dgm:t>
        <a:bodyPr/>
        <a:lstStyle/>
        <a:p>
          <a:r>
            <a:rPr lang="en-IN" dirty="0" smtClean="0"/>
            <a:t>COMMUNICATION SKILL</a:t>
          </a:r>
          <a:endParaRPr lang="en-IN" dirty="0"/>
        </a:p>
      </dgm:t>
    </dgm:pt>
    <dgm:pt modelId="{31D14D7B-91CD-4BA8-81E8-34FC310D50E0}" type="parTrans" cxnId="{2FB41921-E789-47D1-BC27-125E42E21347}">
      <dgm:prSet/>
      <dgm:spPr/>
      <dgm:t>
        <a:bodyPr/>
        <a:lstStyle/>
        <a:p>
          <a:endParaRPr lang="en-IN"/>
        </a:p>
      </dgm:t>
    </dgm:pt>
    <dgm:pt modelId="{72C013B9-9446-46C8-B433-76BF6D6EF6F3}" type="sibTrans" cxnId="{2FB41921-E789-47D1-BC27-125E42E21347}">
      <dgm:prSet/>
      <dgm:spPr/>
      <dgm:t>
        <a:bodyPr/>
        <a:lstStyle/>
        <a:p>
          <a:endParaRPr lang="en-IN"/>
        </a:p>
      </dgm:t>
    </dgm:pt>
    <dgm:pt modelId="{AAFF3FDA-362A-4874-9CD3-C0DB70DDC88D}">
      <dgm:prSet phldrT="[Text]"/>
      <dgm:spPr/>
      <dgm:t>
        <a:bodyPr/>
        <a:lstStyle/>
        <a:p>
          <a:r>
            <a:rPr lang="en-IN" dirty="0" smtClean="0"/>
            <a:t>PHYSICAL TEST</a:t>
          </a:r>
          <a:endParaRPr lang="en-IN" dirty="0"/>
        </a:p>
      </dgm:t>
    </dgm:pt>
    <dgm:pt modelId="{F34B261E-5443-41F7-843D-B198EAC2EE0B}" type="parTrans" cxnId="{94BC971A-DA56-4847-99FE-57B93812E27B}">
      <dgm:prSet/>
      <dgm:spPr/>
      <dgm:t>
        <a:bodyPr/>
        <a:lstStyle/>
        <a:p>
          <a:endParaRPr lang="en-IN"/>
        </a:p>
      </dgm:t>
    </dgm:pt>
    <dgm:pt modelId="{957550F4-6763-40AA-BFAF-0ACD9A71CC84}" type="sibTrans" cxnId="{94BC971A-DA56-4847-99FE-57B93812E27B}">
      <dgm:prSet/>
      <dgm:spPr/>
      <dgm:t>
        <a:bodyPr/>
        <a:lstStyle/>
        <a:p>
          <a:endParaRPr lang="en-IN"/>
        </a:p>
      </dgm:t>
    </dgm:pt>
    <dgm:pt modelId="{50F9517D-5F9A-408B-B2B5-2C98B19A1AC4}">
      <dgm:prSet phldrT="[Text]"/>
      <dgm:spPr/>
      <dgm:t>
        <a:bodyPr/>
        <a:lstStyle/>
        <a:p>
          <a:r>
            <a:rPr lang="en-IN" dirty="0" smtClean="0"/>
            <a:t>GROUP DISCUSSION</a:t>
          </a:r>
          <a:endParaRPr lang="en-IN" dirty="0"/>
        </a:p>
      </dgm:t>
    </dgm:pt>
    <dgm:pt modelId="{2A49EFCA-048A-44DA-B49F-983009D16C62}" type="sibTrans" cxnId="{0DF3336F-A909-4503-B749-472B2BC86792}">
      <dgm:prSet/>
      <dgm:spPr/>
      <dgm:t>
        <a:bodyPr/>
        <a:lstStyle/>
        <a:p>
          <a:endParaRPr lang="en-IN"/>
        </a:p>
      </dgm:t>
    </dgm:pt>
    <dgm:pt modelId="{C3D20EB9-B46B-4567-B0AA-C3309EE0AF2B}" type="parTrans" cxnId="{0DF3336F-A909-4503-B749-472B2BC86792}">
      <dgm:prSet/>
      <dgm:spPr/>
      <dgm:t>
        <a:bodyPr/>
        <a:lstStyle/>
        <a:p>
          <a:endParaRPr lang="en-IN"/>
        </a:p>
      </dgm:t>
    </dgm:pt>
    <dgm:pt modelId="{6BFB64AC-EBAC-4801-AD6C-1C87FE8AFEEE}">
      <dgm:prSet phldrT="[Text]"/>
      <dgm:spPr/>
      <dgm:t>
        <a:bodyPr/>
        <a:lstStyle/>
        <a:p>
          <a:r>
            <a:rPr lang="en-IN" dirty="0" smtClean="0"/>
            <a:t>INTERVIEW</a:t>
          </a:r>
          <a:endParaRPr lang="en-IN" dirty="0"/>
        </a:p>
      </dgm:t>
    </dgm:pt>
    <dgm:pt modelId="{DB3C2C39-33CD-4A2D-B0ED-302920E8CB43}" type="sibTrans" cxnId="{590EEA02-83FD-4961-B04F-A67C26AA29D5}">
      <dgm:prSet/>
      <dgm:spPr/>
      <dgm:t>
        <a:bodyPr/>
        <a:lstStyle/>
        <a:p>
          <a:endParaRPr lang="en-IN"/>
        </a:p>
      </dgm:t>
    </dgm:pt>
    <dgm:pt modelId="{243D940C-9EE5-4DB2-84E7-C2512B37326D}" type="parTrans" cxnId="{590EEA02-83FD-4961-B04F-A67C26AA29D5}">
      <dgm:prSet/>
      <dgm:spPr/>
      <dgm:t>
        <a:bodyPr/>
        <a:lstStyle/>
        <a:p>
          <a:endParaRPr lang="en-IN"/>
        </a:p>
      </dgm:t>
    </dgm:pt>
    <dgm:pt modelId="{57505B95-19A7-41B8-9721-DAD513926D53}" type="pres">
      <dgm:prSet presAssocID="{A9E8C049-8D1E-4764-968C-CAF62A53F395}" presName="cycle" presStyleCnt="0">
        <dgm:presLayoutVars>
          <dgm:dir/>
          <dgm:resizeHandles val="exact"/>
        </dgm:presLayoutVars>
      </dgm:prSet>
      <dgm:spPr/>
      <dgm:t>
        <a:bodyPr/>
        <a:lstStyle/>
        <a:p>
          <a:endParaRPr lang="en-IN"/>
        </a:p>
      </dgm:t>
    </dgm:pt>
    <dgm:pt modelId="{92C98EEE-BD5A-4529-86C1-B2496395A709}" type="pres">
      <dgm:prSet presAssocID="{AF89425F-B57F-47D5-942C-1CCCC323CF21}" presName="node" presStyleLbl="node1" presStyleIdx="0" presStyleCnt="5">
        <dgm:presLayoutVars>
          <dgm:bulletEnabled val="1"/>
        </dgm:presLayoutVars>
      </dgm:prSet>
      <dgm:spPr/>
      <dgm:t>
        <a:bodyPr/>
        <a:lstStyle/>
        <a:p>
          <a:endParaRPr lang="en-IN"/>
        </a:p>
      </dgm:t>
    </dgm:pt>
    <dgm:pt modelId="{89FFF677-EE52-4EAD-8AE2-7FC603E522AB}" type="pres">
      <dgm:prSet presAssocID="{AF89425F-B57F-47D5-942C-1CCCC323CF21}" presName="spNode" presStyleCnt="0"/>
      <dgm:spPr/>
    </dgm:pt>
    <dgm:pt modelId="{68BE7409-C62B-4178-9074-69A6BD9E1B18}" type="pres">
      <dgm:prSet presAssocID="{B93EA36B-F4FC-4BF8-B6CD-2440AAC384FF}" presName="sibTrans" presStyleLbl="sibTrans1D1" presStyleIdx="0" presStyleCnt="5"/>
      <dgm:spPr/>
      <dgm:t>
        <a:bodyPr/>
        <a:lstStyle/>
        <a:p>
          <a:endParaRPr lang="en-IN"/>
        </a:p>
      </dgm:t>
    </dgm:pt>
    <dgm:pt modelId="{ECE18CA1-F713-429E-AEF4-734162FCEEDF}" type="pres">
      <dgm:prSet presAssocID="{3EBB804E-67E8-4B23-B1C6-122CC544946A}" presName="node" presStyleLbl="node1" presStyleIdx="1" presStyleCnt="5">
        <dgm:presLayoutVars>
          <dgm:bulletEnabled val="1"/>
        </dgm:presLayoutVars>
      </dgm:prSet>
      <dgm:spPr/>
      <dgm:t>
        <a:bodyPr/>
        <a:lstStyle/>
        <a:p>
          <a:endParaRPr lang="en-IN"/>
        </a:p>
      </dgm:t>
    </dgm:pt>
    <dgm:pt modelId="{F5C5631A-ED6A-4A12-81B9-4E978AE8A187}" type="pres">
      <dgm:prSet presAssocID="{3EBB804E-67E8-4B23-B1C6-122CC544946A}" presName="spNode" presStyleCnt="0"/>
      <dgm:spPr/>
    </dgm:pt>
    <dgm:pt modelId="{454F172F-EF14-40AF-8E6F-CCE48192628E}" type="pres">
      <dgm:prSet presAssocID="{72C013B9-9446-46C8-B433-76BF6D6EF6F3}" presName="sibTrans" presStyleLbl="sibTrans1D1" presStyleIdx="1" presStyleCnt="5"/>
      <dgm:spPr/>
      <dgm:t>
        <a:bodyPr/>
        <a:lstStyle/>
        <a:p>
          <a:endParaRPr lang="en-IN"/>
        </a:p>
      </dgm:t>
    </dgm:pt>
    <dgm:pt modelId="{6CC5E1AF-263D-4917-8090-E0970DF7399B}" type="pres">
      <dgm:prSet presAssocID="{AAFF3FDA-362A-4874-9CD3-C0DB70DDC88D}" presName="node" presStyleLbl="node1" presStyleIdx="2" presStyleCnt="5">
        <dgm:presLayoutVars>
          <dgm:bulletEnabled val="1"/>
        </dgm:presLayoutVars>
      </dgm:prSet>
      <dgm:spPr/>
      <dgm:t>
        <a:bodyPr/>
        <a:lstStyle/>
        <a:p>
          <a:endParaRPr lang="en-IN"/>
        </a:p>
      </dgm:t>
    </dgm:pt>
    <dgm:pt modelId="{0DB8FAD1-F7FB-4722-9AC7-A064DE2E6618}" type="pres">
      <dgm:prSet presAssocID="{AAFF3FDA-362A-4874-9CD3-C0DB70DDC88D}" presName="spNode" presStyleCnt="0"/>
      <dgm:spPr/>
    </dgm:pt>
    <dgm:pt modelId="{C557E175-2691-4A2B-A2F5-F5F3289CAF81}" type="pres">
      <dgm:prSet presAssocID="{957550F4-6763-40AA-BFAF-0ACD9A71CC84}" presName="sibTrans" presStyleLbl="sibTrans1D1" presStyleIdx="2" presStyleCnt="5"/>
      <dgm:spPr/>
      <dgm:t>
        <a:bodyPr/>
        <a:lstStyle/>
        <a:p>
          <a:endParaRPr lang="en-IN"/>
        </a:p>
      </dgm:t>
    </dgm:pt>
    <dgm:pt modelId="{6036AC8D-B0ED-4251-B439-5F98CC5D50A9}" type="pres">
      <dgm:prSet presAssocID="{50F9517D-5F9A-408B-B2B5-2C98B19A1AC4}" presName="node" presStyleLbl="node1" presStyleIdx="3" presStyleCnt="5" custRadScaleRad="97914" custRadScaleInc="2052">
        <dgm:presLayoutVars>
          <dgm:bulletEnabled val="1"/>
        </dgm:presLayoutVars>
      </dgm:prSet>
      <dgm:spPr/>
      <dgm:t>
        <a:bodyPr/>
        <a:lstStyle/>
        <a:p>
          <a:endParaRPr lang="en-IN"/>
        </a:p>
      </dgm:t>
    </dgm:pt>
    <dgm:pt modelId="{FB7D206C-8A9D-4E86-A401-4EE7FCF3FD41}" type="pres">
      <dgm:prSet presAssocID="{50F9517D-5F9A-408B-B2B5-2C98B19A1AC4}" presName="spNode" presStyleCnt="0"/>
      <dgm:spPr/>
    </dgm:pt>
    <dgm:pt modelId="{1DC04EF1-CB15-4796-B8BF-1C8DBA4CDCF7}" type="pres">
      <dgm:prSet presAssocID="{2A49EFCA-048A-44DA-B49F-983009D16C62}" presName="sibTrans" presStyleLbl="sibTrans1D1" presStyleIdx="3" presStyleCnt="5"/>
      <dgm:spPr/>
      <dgm:t>
        <a:bodyPr/>
        <a:lstStyle/>
        <a:p>
          <a:endParaRPr lang="en-IN"/>
        </a:p>
      </dgm:t>
    </dgm:pt>
    <dgm:pt modelId="{7DD2F9DE-46B7-4487-BDC6-B5E78E5E2CA6}" type="pres">
      <dgm:prSet presAssocID="{6BFB64AC-EBAC-4801-AD6C-1C87FE8AFEEE}" presName="node" presStyleLbl="node1" presStyleIdx="4" presStyleCnt="5">
        <dgm:presLayoutVars>
          <dgm:bulletEnabled val="1"/>
        </dgm:presLayoutVars>
      </dgm:prSet>
      <dgm:spPr/>
      <dgm:t>
        <a:bodyPr/>
        <a:lstStyle/>
        <a:p>
          <a:endParaRPr lang="en-IN"/>
        </a:p>
      </dgm:t>
    </dgm:pt>
    <dgm:pt modelId="{98904C57-481B-432E-ACD9-C64B51B98AC3}" type="pres">
      <dgm:prSet presAssocID="{6BFB64AC-EBAC-4801-AD6C-1C87FE8AFEEE}" presName="spNode" presStyleCnt="0"/>
      <dgm:spPr/>
    </dgm:pt>
    <dgm:pt modelId="{4703C289-0EB3-468A-BF18-EE1D26B7F03A}" type="pres">
      <dgm:prSet presAssocID="{DB3C2C39-33CD-4A2D-B0ED-302920E8CB43}" presName="sibTrans" presStyleLbl="sibTrans1D1" presStyleIdx="4" presStyleCnt="5"/>
      <dgm:spPr/>
      <dgm:t>
        <a:bodyPr/>
        <a:lstStyle/>
        <a:p>
          <a:endParaRPr lang="en-IN"/>
        </a:p>
      </dgm:t>
    </dgm:pt>
  </dgm:ptLst>
  <dgm:cxnLst>
    <dgm:cxn modelId="{590EEA02-83FD-4961-B04F-A67C26AA29D5}" srcId="{A9E8C049-8D1E-4764-968C-CAF62A53F395}" destId="{6BFB64AC-EBAC-4801-AD6C-1C87FE8AFEEE}" srcOrd="4" destOrd="0" parTransId="{243D940C-9EE5-4DB2-84E7-C2512B37326D}" sibTransId="{DB3C2C39-33CD-4A2D-B0ED-302920E8CB43}"/>
    <dgm:cxn modelId="{C3BDB617-ACCE-465E-AA0A-8093F86EDB7F}" type="presOf" srcId="{6BFB64AC-EBAC-4801-AD6C-1C87FE8AFEEE}" destId="{7DD2F9DE-46B7-4487-BDC6-B5E78E5E2CA6}" srcOrd="0" destOrd="0" presId="urn:microsoft.com/office/officeart/2005/8/layout/cycle6"/>
    <dgm:cxn modelId="{B1E5E68A-1D1F-4BFD-9EAC-120004E43318}" type="presOf" srcId="{A9E8C049-8D1E-4764-968C-CAF62A53F395}" destId="{57505B95-19A7-41B8-9721-DAD513926D53}" srcOrd="0" destOrd="0" presId="urn:microsoft.com/office/officeart/2005/8/layout/cycle6"/>
    <dgm:cxn modelId="{5F4A0BF2-7C32-4130-B095-5F792B67561B}" type="presOf" srcId="{B93EA36B-F4FC-4BF8-B6CD-2440AAC384FF}" destId="{68BE7409-C62B-4178-9074-69A6BD9E1B18}" srcOrd="0" destOrd="0" presId="urn:microsoft.com/office/officeart/2005/8/layout/cycle6"/>
    <dgm:cxn modelId="{58E3045A-4E86-4B76-842A-B8D898472829}" type="presOf" srcId="{AF89425F-B57F-47D5-942C-1CCCC323CF21}" destId="{92C98EEE-BD5A-4529-86C1-B2496395A709}" srcOrd="0" destOrd="0" presId="urn:microsoft.com/office/officeart/2005/8/layout/cycle6"/>
    <dgm:cxn modelId="{FBF832FE-3BA5-47AA-A151-9058BF692F92}" type="presOf" srcId="{DB3C2C39-33CD-4A2D-B0ED-302920E8CB43}" destId="{4703C289-0EB3-468A-BF18-EE1D26B7F03A}" srcOrd="0" destOrd="0" presId="urn:microsoft.com/office/officeart/2005/8/layout/cycle6"/>
    <dgm:cxn modelId="{2FB41921-E789-47D1-BC27-125E42E21347}" srcId="{A9E8C049-8D1E-4764-968C-CAF62A53F395}" destId="{3EBB804E-67E8-4B23-B1C6-122CC544946A}" srcOrd="1" destOrd="0" parTransId="{31D14D7B-91CD-4BA8-81E8-34FC310D50E0}" sibTransId="{72C013B9-9446-46C8-B433-76BF6D6EF6F3}"/>
    <dgm:cxn modelId="{6DBA8734-6A28-48BB-A89F-1EF7DFF6FD99}" srcId="{A9E8C049-8D1E-4764-968C-CAF62A53F395}" destId="{AF89425F-B57F-47D5-942C-1CCCC323CF21}" srcOrd="0" destOrd="0" parTransId="{569D87DD-3673-45AF-89DA-68F3CFC447BC}" sibTransId="{B93EA36B-F4FC-4BF8-B6CD-2440AAC384FF}"/>
    <dgm:cxn modelId="{B79793A4-98E5-4735-A710-50AFAC572A6C}" type="presOf" srcId="{72C013B9-9446-46C8-B433-76BF6D6EF6F3}" destId="{454F172F-EF14-40AF-8E6F-CCE48192628E}" srcOrd="0" destOrd="0" presId="urn:microsoft.com/office/officeart/2005/8/layout/cycle6"/>
    <dgm:cxn modelId="{06A16058-85A9-49F6-8FB3-BEF01632FD39}" type="presOf" srcId="{AAFF3FDA-362A-4874-9CD3-C0DB70DDC88D}" destId="{6CC5E1AF-263D-4917-8090-E0970DF7399B}" srcOrd="0" destOrd="0" presId="urn:microsoft.com/office/officeart/2005/8/layout/cycle6"/>
    <dgm:cxn modelId="{663B33E4-6591-4B34-8895-FD6623D28B52}" type="presOf" srcId="{50F9517D-5F9A-408B-B2B5-2C98B19A1AC4}" destId="{6036AC8D-B0ED-4251-B439-5F98CC5D50A9}" srcOrd="0" destOrd="0" presId="urn:microsoft.com/office/officeart/2005/8/layout/cycle6"/>
    <dgm:cxn modelId="{94BC971A-DA56-4847-99FE-57B93812E27B}" srcId="{A9E8C049-8D1E-4764-968C-CAF62A53F395}" destId="{AAFF3FDA-362A-4874-9CD3-C0DB70DDC88D}" srcOrd="2" destOrd="0" parTransId="{F34B261E-5443-41F7-843D-B198EAC2EE0B}" sibTransId="{957550F4-6763-40AA-BFAF-0ACD9A71CC84}"/>
    <dgm:cxn modelId="{85DF1FB9-C48D-45C6-8A89-E814E8337820}" type="presOf" srcId="{3EBB804E-67E8-4B23-B1C6-122CC544946A}" destId="{ECE18CA1-F713-429E-AEF4-734162FCEEDF}" srcOrd="0" destOrd="0" presId="urn:microsoft.com/office/officeart/2005/8/layout/cycle6"/>
    <dgm:cxn modelId="{1EC6A485-D14F-4D12-A7A9-B04C68500EE9}" type="presOf" srcId="{2A49EFCA-048A-44DA-B49F-983009D16C62}" destId="{1DC04EF1-CB15-4796-B8BF-1C8DBA4CDCF7}" srcOrd="0" destOrd="0" presId="urn:microsoft.com/office/officeart/2005/8/layout/cycle6"/>
    <dgm:cxn modelId="{0DF3336F-A909-4503-B749-472B2BC86792}" srcId="{A9E8C049-8D1E-4764-968C-CAF62A53F395}" destId="{50F9517D-5F9A-408B-B2B5-2C98B19A1AC4}" srcOrd="3" destOrd="0" parTransId="{C3D20EB9-B46B-4567-B0AA-C3309EE0AF2B}" sibTransId="{2A49EFCA-048A-44DA-B49F-983009D16C62}"/>
    <dgm:cxn modelId="{0EA59C01-2E12-444F-A87A-772E14DE1228}" type="presOf" srcId="{957550F4-6763-40AA-BFAF-0ACD9A71CC84}" destId="{C557E175-2691-4A2B-A2F5-F5F3289CAF81}" srcOrd="0" destOrd="0" presId="urn:microsoft.com/office/officeart/2005/8/layout/cycle6"/>
    <dgm:cxn modelId="{6C2900A0-02B0-4C2B-8825-3B45E704E7F9}" type="presParOf" srcId="{57505B95-19A7-41B8-9721-DAD513926D53}" destId="{92C98EEE-BD5A-4529-86C1-B2496395A709}" srcOrd="0" destOrd="0" presId="urn:microsoft.com/office/officeart/2005/8/layout/cycle6"/>
    <dgm:cxn modelId="{D9C63ECC-4156-4B62-87FA-D68EF124D392}" type="presParOf" srcId="{57505B95-19A7-41B8-9721-DAD513926D53}" destId="{89FFF677-EE52-4EAD-8AE2-7FC603E522AB}" srcOrd="1" destOrd="0" presId="urn:microsoft.com/office/officeart/2005/8/layout/cycle6"/>
    <dgm:cxn modelId="{B35D3CBD-1B2F-4A05-BACA-74930F058EC0}" type="presParOf" srcId="{57505B95-19A7-41B8-9721-DAD513926D53}" destId="{68BE7409-C62B-4178-9074-69A6BD9E1B18}" srcOrd="2" destOrd="0" presId="urn:microsoft.com/office/officeart/2005/8/layout/cycle6"/>
    <dgm:cxn modelId="{3BE4DB52-8636-41B6-A5C7-65F8B65F7DAD}" type="presParOf" srcId="{57505B95-19A7-41B8-9721-DAD513926D53}" destId="{ECE18CA1-F713-429E-AEF4-734162FCEEDF}" srcOrd="3" destOrd="0" presId="urn:microsoft.com/office/officeart/2005/8/layout/cycle6"/>
    <dgm:cxn modelId="{41BEFD0F-0D19-4354-BC6A-C4A42A808AC2}" type="presParOf" srcId="{57505B95-19A7-41B8-9721-DAD513926D53}" destId="{F5C5631A-ED6A-4A12-81B9-4E978AE8A187}" srcOrd="4" destOrd="0" presId="urn:microsoft.com/office/officeart/2005/8/layout/cycle6"/>
    <dgm:cxn modelId="{D75A1531-D318-4C00-81F9-58718E98E4CD}" type="presParOf" srcId="{57505B95-19A7-41B8-9721-DAD513926D53}" destId="{454F172F-EF14-40AF-8E6F-CCE48192628E}" srcOrd="5" destOrd="0" presId="urn:microsoft.com/office/officeart/2005/8/layout/cycle6"/>
    <dgm:cxn modelId="{A7C1089B-C5F2-406A-B0CE-F8A35539C11E}" type="presParOf" srcId="{57505B95-19A7-41B8-9721-DAD513926D53}" destId="{6CC5E1AF-263D-4917-8090-E0970DF7399B}" srcOrd="6" destOrd="0" presId="urn:microsoft.com/office/officeart/2005/8/layout/cycle6"/>
    <dgm:cxn modelId="{23CC9349-EA25-435C-B8D5-5E7D2D603228}" type="presParOf" srcId="{57505B95-19A7-41B8-9721-DAD513926D53}" destId="{0DB8FAD1-F7FB-4722-9AC7-A064DE2E6618}" srcOrd="7" destOrd="0" presId="urn:microsoft.com/office/officeart/2005/8/layout/cycle6"/>
    <dgm:cxn modelId="{18860F06-775C-4BFD-B0E6-A8CD81CF26B1}" type="presParOf" srcId="{57505B95-19A7-41B8-9721-DAD513926D53}" destId="{C557E175-2691-4A2B-A2F5-F5F3289CAF81}" srcOrd="8" destOrd="0" presId="urn:microsoft.com/office/officeart/2005/8/layout/cycle6"/>
    <dgm:cxn modelId="{15EBA89C-09CA-4917-A4B5-C1FEFCFA0188}" type="presParOf" srcId="{57505B95-19A7-41B8-9721-DAD513926D53}" destId="{6036AC8D-B0ED-4251-B439-5F98CC5D50A9}" srcOrd="9" destOrd="0" presId="urn:microsoft.com/office/officeart/2005/8/layout/cycle6"/>
    <dgm:cxn modelId="{E1609216-683B-476C-9FC0-F8D4506C2F39}" type="presParOf" srcId="{57505B95-19A7-41B8-9721-DAD513926D53}" destId="{FB7D206C-8A9D-4E86-A401-4EE7FCF3FD41}" srcOrd="10" destOrd="0" presId="urn:microsoft.com/office/officeart/2005/8/layout/cycle6"/>
    <dgm:cxn modelId="{490192F7-B00A-45F0-81CC-E58B0E12A512}" type="presParOf" srcId="{57505B95-19A7-41B8-9721-DAD513926D53}" destId="{1DC04EF1-CB15-4796-B8BF-1C8DBA4CDCF7}" srcOrd="11" destOrd="0" presId="urn:microsoft.com/office/officeart/2005/8/layout/cycle6"/>
    <dgm:cxn modelId="{7AD66CDF-3605-4D26-86EC-647056D25E42}" type="presParOf" srcId="{57505B95-19A7-41B8-9721-DAD513926D53}" destId="{7DD2F9DE-46B7-4487-BDC6-B5E78E5E2CA6}" srcOrd="12" destOrd="0" presId="urn:microsoft.com/office/officeart/2005/8/layout/cycle6"/>
    <dgm:cxn modelId="{F8DB0DBC-039A-42F5-89EF-AD558EE817B4}" type="presParOf" srcId="{57505B95-19A7-41B8-9721-DAD513926D53}" destId="{98904C57-481B-432E-ACD9-C64B51B98AC3}" srcOrd="13" destOrd="0" presId="urn:microsoft.com/office/officeart/2005/8/layout/cycle6"/>
    <dgm:cxn modelId="{4080B1E9-C016-4487-828B-7DCC01E51AF6}" type="presParOf" srcId="{57505B95-19A7-41B8-9721-DAD513926D53}" destId="{4703C289-0EB3-468A-BF18-EE1D26B7F03A}" srcOrd="14" destOrd="0" presId="urn:microsoft.com/office/officeart/2005/8/layout/cycle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A8C768-5210-462F-8504-99D04334967C}"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IN"/>
        </a:p>
      </dgm:t>
    </dgm:pt>
    <dgm:pt modelId="{A705942B-0790-438E-9771-AFA5F15DEBDD}">
      <dgm:prSet phldrT="[Text]"/>
      <dgm:spPr/>
      <dgm:t>
        <a:bodyPr/>
        <a:lstStyle/>
        <a:p>
          <a:r>
            <a:rPr lang="en-IN" dirty="0" smtClean="0"/>
            <a:t>MTECH</a:t>
          </a:r>
          <a:endParaRPr lang="en-IN" dirty="0"/>
        </a:p>
      </dgm:t>
    </dgm:pt>
    <dgm:pt modelId="{4584A7FC-6C91-4831-886C-CBD5CAD7C5D4}" type="parTrans" cxnId="{165847BF-4439-4A93-BB83-E6784A82BB38}">
      <dgm:prSet/>
      <dgm:spPr/>
      <dgm:t>
        <a:bodyPr/>
        <a:lstStyle/>
        <a:p>
          <a:endParaRPr lang="en-IN"/>
        </a:p>
      </dgm:t>
    </dgm:pt>
    <dgm:pt modelId="{61532185-7BCB-4FA7-9749-60E95DE352F5}" type="sibTrans" cxnId="{165847BF-4439-4A93-BB83-E6784A82BB38}">
      <dgm:prSet/>
      <dgm:spPr/>
      <dgm:t>
        <a:bodyPr/>
        <a:lstStyle/>
        <a:p>
          <a:endParaRPr lang="en-IN"/>
        </a:p>
      </dgm:t>
    </dgm:pt>
    <dgm:pt modelId="{3E1AB5D8-913E-4DBD-87FF-017D017C81E0}">
      <dgm:prSet phldrT="[Text]"/>
      <dgm:spPr/>
      <dgm:t>
        <a:bodyPr/>
        <a:lstStyle/>
        <a:p>
          <a:r>
            <a:rPr lang="en-IN" dirty="0" smtClean="0"/>
            <a:t>GATE</a:t>
          </a:r>
          <a:endParaRPr lang="en-IN" dirty="0"/>
        </a:p>
      </dgm:t>
    </dgm:pt>
    <dgm:pt modelId="{DB1542E5-AF9E-4770-B0F9-F6D84E47730D}" type="parTrans" cxnId="{4285081E-9AD3-4460-B364-C1134DC65F2E}">
      <dgm:prSet/>
      <dgm:spPr/>
      <dgm:t>
        <a:bodyPr/>
        <a:lstStyle/>
        <a:p>
          <a:endParaRPr lang="en-IN"/>
        </a:p>
      </dgm:t>
    </dgm:pt>
    <dgm:pt modelId="{6D2AB03A-0F8C-4E42-9A55-D697AA201AB3}" type="sibTrans" cxnId="{4285081E-9AD3-4460-B364-C1134DC65F2E}">
      <dgm:prSet/>
      <dgm:spPr/>
      <dgm:t>
        <a:bodyPr/>
        <a:lstStyle/>
        <a:p>
          <a:endParaRPr lang="en-IN"/>
        </a:p>
      </dgm:t>
    </dgm:pt>
    <dgm:pt modelId="{D3B7936C-E195-44A6-BCE7-4E4DEEBCF1E9}">
      <dgm:prSet phldrT="[Text]"/>
      <dgm:spPr/>
      <dgm:t>
        <a:bodyPr/>
        <a:lstStyle/>
        <a:p>
          <a:r>
            <a:rPr lang="en-IN" dirty="0" smtClean="0"/>
            <a:t>ARTIFICIAL INTELLIGENCE</a:t>
          </a:r>
          <a:endParaRPr lang="en-IN" dirty="0"/>
        </a:p>
      </dgm:t>
    </dgm:pt>
    <dgm:pt modelId="{80103DA7-8728-4716-977B-54B9299E265D}" type="parTrans" cxnId="{772BB344-0A2D-4A71-B47D-662FFE739A3B}">
      <dgm:prSet/>
      <dgm:spPr/>
      <dgm:t>
        <a:bodyPr/>
        <a:lstStyle/>
        <a:p>
          <a:endParaRPr lang="en-IN"/>
        </a:p>
      </dgm:t>
    </dgm:pt>
    <dgm:pt modelId="{6E4A8F67-1454-4166-8A14-AFA348139D41}" type="sibTrans" cxnId="{772BB344-0A2D-4A71-B47D-662FFE739A3B}">
      <dgm:prSet/>
      <dgm:spPr/>
      <dgm:t>
        <a:bodyPr/>
        <a:lstStyle/>
        <a:p>
          <a:endParaRPr lang="en-IN"/>
        </a:p>
      </dgm:t>
    </dgm:pt>
    <dgm:pt modelId="{C5769119-0B46-4E5B-BD39-84E9D913E5A7}">
      <dgm:prSet phldrT="[Text]"/>
      <dgm:spPr/>
      <dgm:t>
        <a:bodyPr/>
        <a:lstStyle/>
        <a:p>
          <a:r>
            <a:rPr lang="en-IN" dirty="0" smtClean="0"/>
            <a:t>MBA</a:t>
          </a:r>
          <a:endParaRPr lang="en-IN" dirty="0"/>
        </a:p>
      </dgm:t>
    </dgm:pt>
    <dgm:pt modelId="{7C00FDEF-4B9D-4607-A3D4-E1E19972C69F}" type="parTrans" cxnId="{58B0E240-68CF-460A-9697-99BA25D69815}">
      <dgm:prSet/>
      <dgm:spPr/>
      <dgm:t>
        <a:bodyPr/>
        <a:lstStyle/>
        <a:p>
          <a:endParaRPr lang="en-IN"/>
        </a:p>
      </dgm:t>
    </dgm:pt>
    <dgm:pt modelId="{03329594-A1F4-4B51-A0A7-024D4ED74DA0}" type="sibTrans" cxnId="{58B0E240-68CF-460A-9697-99BA25D69815}">
      <dgm:prSet/>
      <dgm:spPr/>
      <dgm:t>
        <a:bodyPr/>
        <a:lstStyle/>
        <a:p>
          <a:endParaRPr lang="en-IN"/>
        </a:p>
      </dgm:t>
    </dgm:pt>
    <dgm:pt modelId="{F10536FB-12CE-4D2F-B6B4-31D813662C5B}">
      <dgm:prSet phldrT="[Text]"/>
      <dgm:spPr/>
      <dgm:t>
        <a:bodyPr/>
        <a:lstStyle/>
        <a:p>
          <a:r>
            <a:rPr lang="en-IN" dirty="0" smtClean="0"/>
            <a:t>CAT</a:t>
          </a:r>
          <a:endParaRPr lang="en-IN" dirty="0"/>
        </a:p>
      </dgm:t>
    </dgm:pt>
    <dgm:pt modelId="{431D1A30-AB72-4314-A118-DCA5804E7232}" type="parTrans" cxnId="{AFC8202B-42E5-4C51-BEC0-09717A2B9E77}">
      <dgm:prSet/>
      <dgm:spPr/>
      <dgm:t>
        <a:bodyPr/>
        <a:lstStyle/>
        <a:p>
          <a:endParaRPr lang="en-IN"/>
        </a:p>
      </dgm:t>
    </dgm:pt>
    <dgm:pt modelId="{2CF0D720-80DC-47C5-A570-C21DB47F05D3}" type="sibTrans" cxnId="{AFC8202B-42E5-4C51-BEC0-09717A2B9E77}">
      <dgm:prSet/>
      <dgm:spPr/>
      <dgm:t>
        <a:bodyPr/>
        <a:lstStyle/>
        <a:p>
          <a:endParaRPr lang="en-IN"/>
        </a:p>
      </dgm:t>
    </dgm:pt>
    <dgm:pt modelId="{BE274AAC-14F6-4155-8A4C-04A797D912DE}">
      <dgm:prSet phldrT="[Text]"/>
      <dgm:spPr/>
      <dgm:t>
        <a:bodyPr/>
        <a:lstStyle/>
        <a:p>
          <a:r>
            <a:rPr lang="en-IN" dirty="0" smtClean="0"/>
            <a:t>COMMUNICATION</a:t>
          </a:r>
          <a:endParaRPr lang="en-IN" dirty="0"/>
        </a:p>
      </dgm:t>
    </dgm:pt>
    <dgm:pt modelId="{0F227E15-9CEF-436C-8F01-A9B9B1EB844A}" type="parTrans" cxnId="{83B5C4AD-4916-4CE8-ACBC-A7E8FD01B10C}">
      <dgm:prSet/>
      <dgm:spPr/>
      <dgm:t>
        <a:bodyPr/>
        <a:lstStyle/>
        <a:p>
          <a:endParaRPr lang="en-IN"/>
        </a:p>
      </dgm:t>
    </dgm:pt>
    <dgm:pt modelId="{40030678-BAD5-4DAB-A4D9-8C5E0A061897}" type="sibTrans" cxnId="{83B5C4AD-4916-4CE8-ACBC-A7E8FD01B10C}">
      <dgm:prSet/>
      <dgm:spPr/>
      <dgm:t>
        <a:bodyPr/>
        <a:lstStyle/>
        <a:p>
          <a:endParaRPr lang="en-IN"/>
        </a:p>
      </dgm:t>
    </dgm:pt>
    <dgm:pt modelId="{EC250AFE-3AE7-447F-AF16-F1281335C7B7}">
      <dgm:prSet phldrT="[Text]"/>
      <dgm:spPr/>
      <dgm:t>
        <a:bodyPr/>
        <a:lstStyle/>
        <a:p>
          <a:r>
            <a:rPr lang="en-IN" dirty="0" smtClean="0"/>
            <a:t>OTHERS</a:t>
          </a:r>
          <a:endParaRPr lang="en-IN" dirty="0"/>
        </a:p>
      </dgm:t>
    </dgm:pt>
    <dgm:pt modelId="{8749F211-B2BF-4331-B2A8-49B0412DFEB2}" type="parTrans" cxnId="{1D03B8E2-286B-4C40-A565-7FDC881029E2}">
      <dgm:prSet/>
      <dgm:spPr/>
      <dgm:t>
        <a:bodyPr/>
        <a:lstStyle/>
        <a:p>
          <a:endParaRPr lang="en-IN"/>
        </a:p>
      </dgm:t>
    </dgm:pt>
    <dgm:pt modelId="{3D8334CC-674C-4AB7-ABAA-531409559C51}" type="sibTrans" cxnId="{1D03B8E2-286B-4C40-A565-7FDC881029E2}">
      <dgm:prSet/>
      <dgm:spPr/>
      <dgm:t>
        <a:bodyPr/>
        <a:lstStyle/>
        <a:p>
          <a:endParaRPr lang="en-IN"/>
        </a:p>
      </dgm:t>
    </dgm:pt>
    <dgm:pt modelId="{56DBDF8D-41D4-4866-A569-6765B8CFEA1D}">
      <dgm:prSet phldrT="[Text]"/>
      <dgm:spPr/>
      <dgm:t>
        <a:bodyPr/>
        <a:lstStyle/>
        <a:p>
          <a:r>
            <a:rPr lang="en-IN" dirty="0" smtClean="0"/>
            <a:t>MSC</a:t>
          </a:r>
          <a:endParaRPr lang="en-IN" dirty="0"/>
        </a:p>
      </dgm:t>
    </dgm:pt>
    <dgm:pt modelId="{0C3F1771-C959-4DB2-95DF-CA0B667E263B}" type="parTrans" cxnId="{AA46350A-1AC3-41D6-B353-00B67B161DDE}">
      <dgm:prSet/>
      <dgm:spPr/>
      <dgm:t>
        <a:bodyPr/>
        <a:lstStyle/>
        <a:p>
          <a:endParaRPr lang="en-IN"/>
        </a:p>
      </dgm:t>
    </dgm:pt>
    <dgm:pt modelId="{3D998F05-09EE-47EF-B75D-067989B39DD0}" type="sibTrans" cxnId="{AA46350A-1AC3-41D6-B353-00B67B161DDE}">
      <dgm:prSet/>
      <dgm:spPr/>
      <dgm:t>
        <a:bodyPr/>
        <a:lstStyle/>
        <a:p>
          <a:endParaRPr lang="en-IN"/>
        </a:p>
      </dgm:t>
    </dgm:pt>
    <dgm:pt modelId="{91DDEFB9-90AC-4407-ABBC-A26D19984F83}">
      <dgm:prSet phldrT="[Text]"/>
      <dgm:spPr/>
      <dgm:t>
        <a:bodyPr/>
        <a:lstStyle/>
        <a:p>
          <a:r>
            <a:rPr lang="en-IN" dirty="0" smtClean="0"/>
            <a:t>M.PHIL</a:t>
          </a:r>
          <a:endParaRPr lang="en-IN" dirty="0"/>
        </a:p>
      </dgm:t>
    </dgm:pt>
    <dgm:pt modelId="{4D422BAD-7907-4D48-973F-EC1754CB5FDB}" type="parTrans" cxnId="{61150722-8FAA-42C4-9EEC-23C63DFEEE99}">
      <dgm:prSet/>
      <dgm:spPr/>
      <dgm:t>
        <a:bodyPr/>
        <a:lstStyle/>
        <a:p>
          <a:endParaRPr lang="en-IN"/>
        </a:p>
      </dgm:t>
    </dgm:pt>
    <dgm:pt modelId="{E618E359-454A-49B4-9743-ECC0DBA96A23}" type="sibTrans" cxnId="{61150722-8FAA-42C4-9EEC-23C63DFEEE99}">
      <dgm:prSet/>
      <dgm:spPr/>
      <dgm:t>
        <a:bodyPr/>
        <a:lstStyle/>
        <a:p>
          <a:endParaRPr lang="en-IN"/>
        </a:p>
      </dgm:t>
    </dgm:pt>
    <dgm:pt modelId="{2C5D7C37-4611-461C-9DA6-477472A29E8F}">
      <dgm:prSet phldrT="[Text]"/>
      <dgm:spPr/>
      <dgm:t>
        <a:bodyPr/>
        <a:lstStyle/>
        <a:p>
          <a:endParaRPr lang="en-IN" dirty="0"/>
        </a:p>
      </dgm:t>
    </dgm:pt>
    <dgm:pt modelId="{72BBE8B1-4706-4A57-A034-9C615A682395}" type="parTrans" cxnId="{554C76B0-59A3-461D-B876-52136B66EFA5}">
      <dgm:prSet/>
      <dgm:spPr/>
      <dgm:t>
        <a:bodyPr/>
        <a:lstStyle/>
        <a:p>
          <a:endParaRPr lang="en-IN"/>
        </a:p>
      </dgm:t>
    </dgm:pt>
    <dgm:pt modelId="{BB0FE53D-0EF5-4283-8EFE-EDF3916F43AD}" type="sibTrans" cxnId="{554C76B0-59A3-461D-B876-52136B66EFA5}">
      <dgm:prSet/>
      <dgm:spPr/>
      <dgm:t>
        <a:bodyPr/>
        <a:lstStyle/>
        <a:p>
          <a:endParaRPr lang="en-IN"/>
        </a:p>
      </dgm:t>
    </dgm:pt>
    <dgm:pt modelId="{EFBB4F0C-232E-40F2-95B3-669A2D37EAC0}">
      <dgm:prSet phldrT="[Text]"/>
      <dgm:spPr/>
      <dgm:t>
        <a:bodyPr/>
        <a:lstStyle/>
        <a:p>
          <a:r>
            <a:rPr lang="en-IN" dirty="0" smtClean="0"/>
            <a:t>FINANCE</a:t>
          </a:r>
          <a:endParaRPr lang="en-IN" dirty="0"/>
        </a:p>
      </dgm:t>
    </dgm:pt>
    <dgm:pt modelId="{FF23E365-64B6-41DA-94F2-17EE5932E2C5}" type="parTrans" cxnId="{A93CEEBA-31C7-41F1-B976-D22F45AFC172}">
      <dgm:prSet/>
      <dgm:spPr/>
      <dgm:t>
        <a:bodyPr/>
        <a:lstStyle/>
        <a:p>
          <a:endParaRPr lang="en-IN"/>
        </a:p>
      </dgm:t>
    </dgm:pt>
    <dgm:pt modelId="{DDCBC1D6-E6FF-4301-B7DB-5AABE6D4240E}" type="sibTrans" cxnId="{A93CEEBA-31C7-41F1-B976-D22F45AFC172}">
      <dgm:prSet/>
      <dgm:spPr/>
      <dgm:t>
        <a:bodyPr/>
        <a:lstStyle/>
        <a:p>
          <a:endParaRPr lang="en-IN"/>
        </a:p>
      </dgm:t>
    </dgm:pt>
    <dgm:pt modelId="{D9C56EB0-B9B7-4F2E-8D69-9E507B997E9B}">
      <dgm:prSet phldrT="[Text]"/>
      <dgm:spPr/>
      <dgm:t>
        <a:bodyPr/>
        <a:lstStyle/>
        <a:p>
          <a:r>
            <a:rPr lang="en-IN" dirty="0" smtClean="0"/>
            <a:t>HR</a:t>
          </a:r>
          <a:endParaRPr lang="en-IN" dirty="0"/>
        </a:p>
      </dgm:t>
    </dgm:pt>
    <dgm:pt modelId="{50A4AD13-C737-4161-A484-260DAB21A098}" type="parTrans" cxnId="{1EACBD0D-11B6-4EB5-9825-DB7922A8A67B}">
      <dgm:prSet/>
      <dgm:spPr/>
      <dgm:t>
        <a:bodyPr/>
        <a:lstStyle/>
        <a:p>
          <a:endParaRPr lang="en-IN"/>
        </a:p>
      </dgm:t>
    </dgm:pt>
    <dgm:pt modelId="{115B2F5A-FD81-4CDF-A603-503B7F0BEDFF}" type="sibTrans" cxnId="{1EACBD0D-11B6-4EB5-9825-DB7922A8A67B}">
      <dgm:prSet/>
      <dgm:spPr/>
      <dgm:t>
        <a:bodyPr/>
        <a:lstStyle/>
        <a:p>
          <a:endParaRPr lang="en-IN"/>
        </a:p>
      </dgm:t>
    </dgm:pt>
    <dgm:pt modelId="{27C1B9E3-B418-40B0-9031-88D01907FCA9}">
      <dgm:prSet phldrT="[Text]"/>
      <dgm:spPr/>
      <dgm:t>
        <a:bodyPr/>
        <a:lstStyle/>
        <a:p>
          <a:r>
            <a:rPr lang="en-IN" dirty="0" smtClean="0"/>
            <a:t>MARKETING</a:t>
          </a:r>
          <a:endParaRPr lang="en-IN" dirty="0"/>
        </a:p>
      </dgm:t>
    </dgm:pt>
    <dgm:pt modelId="{5932E206-A9FC-44F4-AEA8-C39BC8B44768}" type="parTrans" cxnId="{24EBB5C7-76B8-4C22-8DF8-B094E58AAB03}">
      <dgm:prSet/>
      <dgm:spPr/>
      <dgm:t>
        <a:bodyPr/>
        <a:lstStyle/>
        <a:p>
          <a:endParaRPr lang="en-IN"/>
        </a:p>
      </dgm:t>
    </dgm:pt>
    <dgm:pt modelId="{BB0487A8-E8AC-4781-94C3-684C9A0665DD}" type="sibTrans" cxnId="{24EBB5C7-76B8-4C22-8DF8-B094E58AAB03}">
      <dgm:prSet/>
      <dgm:spPr/>
      <dgm:t>
        <a:bodyPr/>
        <a:lstStyle/>
        <a:p>
          <a:endParaRPr lang="en-IN"/>
        </a:p>
      </dgm:t>
    </dgm:pt>
    <dgm:pt modelId="{10B06565-D450-40F0-9ABD-285B0FFD007A}">
      <dgm:prSet phldrT="[Text]"/>
      <dgm:spPr/>
      <dgm:t>
        <a:bodyPr/>
        <a:lstStyle/>
        <a:p>
          <a:r>
            <a:rPr lang="en-IN" dirty="0" smtClean="0"/>
            <a:t>etc</a:t>
          </a:r>
          <a:endParaRPr lang="en-IN" dirty="0"/>
        </a:p>
      </dgm:t>
    </dgm:pt>
    <dgm:pt modelId="{1883B629-79C3-4009-8D9A-8F7C08D1B83C}" type="parTrans" cxnId="{C9C47019-9CF9-48FD-A07C-5A818FF01905}">
      <dgm:prSet/>
      <dgm:spPr/>
      <dgm:t>
        <a:bodyPr/>
        <a:lstStyle/>
        <a:p>
          <a:endParaRPr lang="en-IN"/>
        </a:p>
      </dgm:t>
    </dgm:pt>
    <dgm:pt modelId="{DFAE0A2B-FA74-474D-B41E-C4F866BCBD93}" type="sibTrans" cxnId="{C9C47019-9CF9-48FD-A07C-5A818FF01905}">
      <dgm:prSet/>
      <dgm:spPr/>
      <dgm:t>
        <a:bodyPr/>
        <a:lstStyle/>
        <a:p>
          <a:endParaRPr lang="en-IN"/>
        </a:p>
      </dgm:t>
    </dgm:pt>
    <dgm:pt modelId="{60B5DEB7-376C-4828-A869-57B65E21CE4C}">
      <dgm:prSet phldrT="[Text]"/>
      <dgm:spPr/>
      <dgm:t>
        <a:bodyPr/>
        <a:lstStyle/>
        <a:p>
          <a:r>
            <a:rPr lang="en-IN" dirty="0" smtClean="0"/>
            <a:t>SOFTWARE ENGINEERING</a:t>
          </a:r>
          <a:endParaRPr lang="en-IN" dirty="0"/>
        </a:p>
      </dgm:t>
    </dgm:pt>
    <dgm:pt modelId="{8DC6C883-B7A3-48F6-9A58-DEA5CBC36B95}" type="parTrans" cxnId="{D3BECB14-96D5-4999-BE1B-9FD51884687F}">
      <dgm:prSet/>
      <dgm:spPr/>
      <dgm:t>
        <a:bodyPr/>
        <a:lstStyle/>
        <a:p>
          <a:endParaRPr lang="en-IN"/>
        </a:p>
      </dgm:t>
    </dgm:pt>
    <dgm:pt modelId="{08C0916F-7828-4C08-A6D1-0F84A3E0EF0B}" type="sibTrans" cxnId="{D3BECB14-96D5-4999-BE1B-9FD51884687F}">
      <dgm:prSet/>
      <dgm:spPr/>
      <dgm:t>
        <a:bodyPr/>
        <a:lstStyle/>
        <a:p>
          <a:endParaRPr lang="en-IN"/>
        </a:p>
      </dgm:t>
    </dgm:pt>
    <dgm:pt modelId="{A09FDDEC-0100-42C6-84E5-F111DD2EFD5D}">
      <dgm:prSet phldrT="[Text]"/>
      <dgm:spPr/>
      <dgm:t>
        <a:bodyPr/>
        <a:lstStyle/>
        <a:p>
          <a:r>
            <a:rPr lang="en-IN" dirty="0" smtClean="0"/>
            <a:t>DATABASE AND INFORMATION</a:t>
          </a:r>
          <a:endParaRPr lang="en-IN" dirty="0"/>
        </a:p>
      </dgm:t>
    </dgm:pt>
    <dgm:pt modelId="{6AE51900-355F-49E5-AC6B-C323F14ABF45}" type="parTrans" cxnId="{9F9C4DBC-6C54-4C0A-982A-723CBDA1F707}">
      <dgm:prSet/>
      <dgm:spPr/>
      <dgm:t>
        <a:bodyPr/>
        <a:lstStyle/>
        <a:p>
          <a:endParaRPr lang="en-IN"/>
        </a:p>
      </dgm:t>
    </dgm:pt>
    <dgm:pt modelId="{2BEE8BA9-194E-4095-8988-286C9CEB9134}" type="sibTrans" cxnId="{9F9C4DBC-6C54-4C0A-982A-723CBDA1F707}">
      <dgm:prSet/>
      <dgm:spPr/>
      <dgm:t>
        <a:bodyPr/>
        <a:lstStyle/>
        <a:p>
          <a:endParaRPr lang="en-IN"/>
        </a:p>
      </dgm:t>
    </dgm:pt>
    <dgm:pt modelId="{99594BF4-9A10-4326-B075-771009605F76}">
      <dgm:prSet phldrT="[Text]"/>
      <dgm:spPr/>
      <dgm:t>
        <a:bodyPr/>
        <a:lstStyle/>
        <a:p>
          <a:r>
            <a:rPr lang="en-IN" dirty="0" smtClean="0"/>
            <a:t>etc</a:t>
          </a:r>
          <a:endParaRPr lang="en-IN" dirty="0"/>
        </a:p>
      </dgm:t>
    </dgm:pt>
    <dgm:pt modelId="{C8F33A24-FFCB-4E92-85AF-1F3ED6D69984}" type="parTrans" cxnId="{F98103C0-CE81-4DBB-85AD-104551C95CC6}">
      <dgm:prSet/>
      <dgm:spPr/>
      <dgm:t>
        <a:bodyPr/>
        <a:lstStyle/>
        <a:p>
          <a:endParaRPr lang="en-IN"/>
        </a:p>
      </dgm:t>
    </dgm:pt>
    <dgm:pt modelId="{F233156B-4FA1-48F5-B259-70F3EE718DEE}" type="sibTrans" cxnId="{F98103C0-CE81-4DBB-85AD-104551C95CC6}">
      <dgm:prSet/>
      <dgm:spPr/>
      <dgm:t>
        <a:bodyPr/>
        <a:lstStyle/>
        <a:p>
          <a:endParaRPr lang="en-IN"/>
        </a:p>
      </dgm:t>
    </dgm:pt>
    <dgm:pt modelId="{48255015-5AF7-48E2-BE70-848A3CDC83C2}">
      <dgm:prSet phldrT="[Text]"/>
      <dgm:spPr/>
      <dgm:t>
        <a:bodyPr/>
        <a:lstStyle/>
        <a:p>
          <a:r>
            <a:rPr lang="en-IN" dirty="0" smtClean="0"/>
            <a:t>PhD</a:t>
          </a:r>
          <a:endParaRPr lang="en-IN" dirty="0"/>
        </a:p>
      </dgm:t>
    </dgm:pt>
    <dgm:pt modelId="{3C301995-4EF7-4548-ADEF-30B21D4432EC}" type="parTrans" cxnId="{3215544B-85A9-4BBC-8298-1D563D9962F5}">
      <dgm:prSet/>
      <dgm:spPr/>
      <dgm:t>
        <a:bodyPr/>
        <a:lstStyle/>
        <a:p>
          <a:endParaRPr lang="en-IN"/>
        </a:p>
      </dgm:t>
    </dgm:pt>
    <dgm:pt modelId="{8564DB74-EADA-4BE4-A0E2-2A3EA81F986B}" type="sibTrans" cxnId="{3215544B-85A9-4BBC-8298-1D563D9962F5}">
      <dgm:prSet/>
      <dgm:spPr/>
      <dgm:t>
        <a:bodyPr/>
        <a:lstStyle/>
        <a:p>
          <a:endParaRPr lang="en-IN"/>
        </a:p>
      </dgm:t>
    </dgm:pt>
    <dgm:pt modelId="{7EBCF4B9-2DFE-434E-83B3-8697A4569B18}">
      <dgm:prSet phldrT="[Text]"/>
      <dgm:spPr/>
      <dgm:t>
        <a:bodyPr/>
        <a:lstStyle/>
        <a:p>
          <a:r>
            <a:rPr lang="en-IN" dirty="0" smtClean="0"/>
            <a:t>ME</a:t>
          </a:r>
          <a:endParaRPr lang="en-IN" dirty="0"/>
        </a:p>
      </dgm:t>
    </dgm:pt>
    <dgm:pt modelId="{2C739D81-8299-4F16-A560-A6BD0D2511B2}" type="parTrans" cxnId="{AA89B6E9-9A42-42CD-AF3E-D4EC69EA00C5}">
      <dgm:prSet/>
      <dgm:spPr/>
      <dgm:t>
        <a:bodyPr/>
        <a:lstStyle/>
        <a:p>
          <a:endParaRPr lang="en-IN"/>
        </a:p>
      </dgm:t>
    </dgm:pt>
    <dgm:pt modelId="{55375DEB-A93B-46AE-A397-688826FAFAEE}" type="sibTrans" cxnId="{AA89B6E9-9A42-42CD-AF3E-D4EC69EA00C5}">
      <dgm:prSet/>
      <dgm:spPr/>
      <dgm:t>
        <a:bodyPr/>
        <a:lstStyle/>
        <a:p>
          <a:endParaRPr lang="en-IN"/>
        </a:p>
      </dgm:t>
    </dgm:pt>
    <dgm:pt modelId="{86C72697-1420-47AF-BD35-C8CA8D201E45}">
      <dgm:prSet phldrT="[Text]"/>
      <dgm:spPr/>
      <dgm:t>
        <a:bodyPr/>
        <a:lstStyle/>
        <a:p>
          <a:r>
            <a:rPr lang="en-IN" dirty="0" smtClean="0"/>
            <a:t>many more</a:t>
          </a:r>
          <a:endParaRPr lang="en-IN" dirty="0"/>
        </a:p>
      </dgm:t>
    </dgm:pt>
    <dgm:pt modelId="{43051ECB-1D3B-47D1-A507-6B7B4AB109CA}" type="parTrans" cxnId="{DC0C0CB0-743F-44D8-A198-1BE2B3983A27}">
      <dgm:prSet/>
      <dgm:spPr/>
      <dgm:t>
        <a:bodyPr/>
        <a:lstStyle/>
        <a:p>
          <a:endParaRPr lang="en-IN"/>
        </a:p>
      </dgm:t>
    </dgm:pt>
    <dgm:pt modelId="{11EE346F-EDAC-471C-A695-275DD95CBAA3}" type="sibTrans" cxnId="{DC0C0CB0-743F-44D8-A198-1BE2B3983A27}">
      <dgm:prSet/>
      <dgm:spPr/>
      <dgm:t>
        <a:bodyPr/>
        <a:lstStyle/>
        <a:p>
          <a:endParaRPr lang="en-IN"/>
        </a:p>
      </dgm:t>
    </dgm:pt>
    <dgm:pt modelId="{C43EE085-6D04-4761-9660-A50314490605}" type="pres">
      <dgm:prSet presAssocID="{71A8C768-5210-462F-8504-99D04334967C}" presName="Name0" presStyleCnt="0">
        <dgm:presLayoutVars>
          <dgm:dir/>
          <dgm:resizeHandles val="exact"/>
        </dgm:presLayoutVars>
      </dgm:prSet>
      <dgm:spPr/>
      <dgm:t>
        <a:bodyPr/>
        <a:lstStyle/>
        <a:p>
          <a:endParaRPr lang="en-IN"/>
        </a:p>
      </dgm:t>
    </dgm:pt>
    <dgm:pt modelId="{BFD319C7-668A-4DB4-81F5-FDBB2186BED9}" type="pres">
      <dgm:prSet presAssocID="{A705942B-0790-438E-9771-AFA5F15DEBDD}" presName="node" presStyleLbl="node1" presStyleIdx="0" presStyleCnt="3">
        <dgm:presLayoutVars>
          <dgm:bulletEnabled val="1"/>
        </dgm:presLayoutVars>
      </dgm:prSet>
      <dgm:spPr/>
      <dgm:t>
        <a:bodyPr/>
        <a:lstStyle/>
        <a:p>
          <a:endParaRPr lang="en-IN"/>
        </a:p>
      </dgm:t>
    </dgm:pt>
    <dgm:pt modelId="{255FEBA0-A138-41AF-B763-D7A6B72B0806}" type="pres">
      <dgm:prSet presAssocID="{61532185-7BCB-4FA7-9749-60E95DE352F5}" presName="sibTrans" presStyleCnt="0"/>
      <dgm:spPr/>
    </dgm:pt>
    <dgm:pt modelId="{12D59F71-FDB9-49F6-9FA2-7F1A315BB5CD}" type="pres">
      <dgm:prSet presAssocID="{C5769119-0B46-4E5B-BD39-84E9D913E5A7}" presName="node" presStyleLbl="node1" presStyleIdx="1" presStyleCnt="3" custLinFactNeighborX="-68512" custLinFactNeighborY="0">
        <dgm:presLayoutVars>
          <dgm:bulletEnabled val="1"/>
        </dgm:presLayoutVars>
      </dgm:prSet>
      <dgm:spPr/>
      <dgm:t>
        <a:bodyPr/>
        <a:lstStyle/>
        <a:p>
          <a:endParaRPr lang="en-IN"/>
        </a:p>
      </dgm:t>
    </dgm:pt>
    <dgm:pt modelId="{0976F1E7-373B-45C3-ABEE-EEF219BCF3BE}" type="pres">
      <dgm:prSet presAssocID="{03329594-A1F4-4B51-A0A7-024D4ED74DA0}" presName="sibTrans" presStyleCnt="0"/>
      <dgm:spPr/>
    </dgm:pt>
    <dgm:pt modelId="{777FA1D2-16FB-4B47-BA49-93FD6EC301B5}" type="pres">
      <dgm:prSet presAssocID="{EC250AFE-3AE7-447F-AF16-F1281335C7B7}" presName="node" presStyleLbl="node1" presStyleIdx="2" presStyleCnt="3" custLinFactNeighborX="21027" custLinFactNeighborY="0">
        <dgm:presLayoutVars>
          <dgm:bulletEnabled val="1"/>
        </dgm:presLayoutVars>
      </dgm:prSet>
      <dgm:spPr/>
      <dgm:t>
        <a:bodyPr/>
        <a:lstStyle/>
        <a:p>
          <a:endParaRPr lang="en-IN"/>
        </a:p>
      </dgm:t>
    </dgm:pt>
  </dgm:ptLst>
  <dgm:cxnLst>
    <dgm:cxn modelId="{1D03B8E2-286B-4C40-A565-7FDC881029E2}" srcId="{71A8C768-5210-462F-8504-99D04334967C}" destId="{EC250AFE-3AE7-447F-AF16-F1281335C7B7}" srcOrd="2" destOrd="0" parTransId="{8749F211-B2BF-4331-B2A8-49B0412DFEB2}" sibTransId="{3D8334CC-674C-4AB7-ABAA-531409559C51}"/>
    <dgm:cxn modelId="{3215544B-85A9-4BBC-8298-1D563D9962F5}" srcId="{EC250AFE-3AE7-447F-AF16-F1281335C7B7}" destId="{48255015-5AF7-48E2-BE70-848A3CDC83C2}" srcOrd="2" destOrd="0" parTransId="{3C301995-4EF7-4548-ADEF-30B21D4432EC}" sibTransId="{8564DB74-EADA-4BE4-A0E2-2A3EA81F986B}"/>
    <dgm:cxn modelId="{2F5C7B37-2914-4DAD-84BD-867FD135B743}" type="presOf" srcId="{7EBCF4B9-2DFE-434E-83B3-8697A4569B18}" destId="{777FA1D2-16FB-4B47-BA49-93FD6EC301B5}" srcOrd="0" destOrd="4" presId="urn:microsoft.com/office/officeart/2005/8/layout/hList6"/>
    <dgm:cxn modelId="{1C4AC263-7883-40DD-9077-82D2E0F46B99}" type="presOf" srcId="{A705942B-0790-438E-9771-AFA5F15DEBDD}" destId="{BFD319C7-668A-4DB4-81F5-FDBB2186BED9}" srcOrd="0" destOrd="0" presId="urn:microsoft.com/office/officeart/2005/8/layout/hList6"/>
    <dgm:cxn modelId="{B9D7C37D-5DEB-47EA-8A5A-32B590568560}" type="presOf" srcId="{71A8C768-5210-462F-8504-99D04334967C}" destId="{C43EE085-6D04-4761-9660-A50314490605}" srcOrd="0" destOrd="0" presId="urn:microsoft.com/office/officeart/2005/8/layout/hList6"/>
    <dgm:cxn modelId="{165847BF-4439-4A93-BB83-E6784A82BB38}" srcId="{71A8C768-5210-462F-8504-99D04334967C}" destId="{A705942B-0790-438E-9771-AFA5F15DEBDD}" srcOrd="0" destOrd="0" parTransId="{4584A7FC-6C91-4831-886C-CBD5CAD7C5D4}" sibTransId="{61532185-7BCB-4FA7-9749-60E95DE352F5}"/>
    <dgm:cxn modelId="{F98103C0-CE81-4DBB-85AD-104551C95CC6}" srcId="{A705942B-0790-438E-9771-AFA5F15DEBDD}" destId="{99594BF4-9A10-4326-B075-771009605F76}" srcOrd="4" destOrd="0" parTransId="{C8F33A24-FFCB-4E92-85AF-1F3ED6D69984}" sibTransId="{F233156B-4FA1-48F5-B259-70F3EE718DEE}"/>
    <dgm:cxn modelId="{24EBB5C7-76B8-4C22-8DF8-B094E58AAB03}" srcId="{C5769119-0B46-4E5B-BD39-84E9D913E5A7}" destId="{27C1B9E3-B418-40B0-9031-88D01907FCA9}" srcOrd="4" destOrd="0" parTransId="{5932E206-A9FC-44F4-AEA8-C39BC8B44768}" sibTransId="{BB0487A8-E8AC-4781-94C3-684C9A0665DD}"/>
    <dgm:cxn modelId="{AA46350A-1AC3-41D6-B353-00B67B161DDE}" srcId="{EC250AFE-3AE7-447F-AF16-F1281335C7B7}" destId="{56DBDF8D-41D4-4866-A569-6765B8CFEA1D}" srcOrd="0" destOrd="0" parTransId="{0C3F1771-C959-4DB2-95DF-CA0B667E263B}" sibTransId="{3D998F05-09EE-47EF-B75D-067989B39DD0}"/>
    <dgm:cxn modelId="{0DD2AF5F-3165-4E60-80EF-BD626482E356}" type="presOf" srcId="{99594BF4-9A10-4326-B075-771009605F76}" destId="{BFD319C7-668A-4DB4-81F5-FDBB2186BED9}" srcOrd="0" destOrd="5" presId="urn:microsoft.com/office/officeart/2005/8/layout/hList6"/>
    <dgm:cxn modelId="{58B0E240-68CF-460A-9697-99BA25D69815}" srcId="{71A8C768-5210-462F-8504-99D04334967C}" destId="{C5769119-0B46-4E5B-BD39-84E9D913E5A7}" srcOrd="1" destOrd="0" parTransId="{7C00FDEF-4B9D-4607-A3D4-E1E19972C69F}" sibTransId="{03329594-A1F4-4B51-A0A7-024D4ED74DA0}"/>
    <dgm:cxn modelId="{613B78D9-2408-40F0-BB51-AFC2893F2912}" type="presOf" srcId="{BE274AAC-14F6-4155-8A4C-04A797D912DE}" destId="{12D59F71-FDB9-49F6-9FA2-7F1A315BB5CD}" srcOrd="0" destOrd="2" presId="urn:microsoft.com/office/officeart/2005/8/layout/hList6"/>
    <dgm:cxn modelId="{19A35BC5-9CA2-409F-BEB9-728FCF6D8D2F}" type="presOf" srcId="{60B5DEB7-376C-4828-A869-57B65E21CE4C}" destId="{BFD319C7-668A-4DB4-81F5-FDBB2186BED9}" srcOrd="0" destOrd="3" presId="urn:microsoft.com/office/officeart/2005/8/layout/hList6"/>
    <dgm:cxn modelId="{DC0C0CB0-743F-44D8-A198-1BE2B3983A27}" srcId="{EC250AFE-3AE7-447F-AF16-F1281335C7B7}" destId="{86C72697-1420-47AF-BD35-C8CA8D201E45}" srcOrd="4" destOrd="0" parTransId="{43051ECB-1D3B-47D1-A507-6B7B4AB109CA}" sibTransId="{11EE346F-EDAC-471C-A695-275DD95CBAA3}"/>
    <dgm:cxn modelId="{FB4F8D8A-6134-4B6B-B612-205E25CD6D69}" type="presOf" srcId="{F10536FB-12CE-4D2F-B6B4-31D813662C5B}" destId="{12D59F71-FDB9-49F6-9FA2-7F1A315BB5CD}" srcOrd="0" destOrd="1" presId="urn:microsoft.com/office/officeart/2005/8/layout/hList6"/>
    <dgm:cxn modelId="{C9C47019-9CF9-48FD-A07C-5A818FF01905}" srcId="{C5769119-0B46-4E5B-BD39-84E9D913E5A7}" destId="{10B06565-D450-40F0-9ABD-285B0FFD007A}" srcOrd="5" destOrd="0" parTransId="{1883B629-79C3-4009-8D9A-8F7C08D1B83C}" sibTransId="{DFAE0A2B-FA74-474D-B41E-C4F866BCBD93}"/>
    <dgm:cxn modelId="{5083DBD9-E5E2-43CD-B405-B2760C159644}" type="presOf" srcId="{3E1AB5D8-913E-4DBD-87FF-017D017C81E0}" destId="{BFD319C7-668A-4DB4-81F5-FDBB2186BED9}" srcOrd="0" destOrd="1" presId="urn:microsoft.com/office/officeart/2005/8/layout/hList6"/>
    <dgm:cxn modelId="{D63B6495-6BA6-450C-AB86-BD3E87782F2D}" type="presOf" srcId="{EFBB4F0C-232E-40F2-95B3-669A2D37EAC0}" destId="{12D59F71-FDB9-49F6-9FA2-7F1A315BB5CD}" srcOrd="0" destOrd="3" presId="urn:microsoft.com/office/officeart/2005/8/layout/hList6"/>
    <dgm:cxn modelId="{B5A2EBB5-2666-4CEE-955A-C65B0B2201D3}" type="presOf" srcId="{10B06565-D450-40F0-9ABD-285B0FFD007A}" destId="{12D59F71-FDB9-49F6-9FA2-7F1A315BB5CD}" srcOrd="0" destOrd="6" presId="urn:microsoft.com/office/officeart/2005/8/layout/hList6"/>
    <dgm:cxn modelId="{54081A9F-EFC5-4C34-9EA8-70FFD3F5D6DB}" type="presOf" srcId="{86C72697-1420-47AF-BD35-C8CA8D201E45}" destId="{777FA1D2-16FB-4B47-BA49-93FD6EC301B5}" srcOrd="0" destOrd="5" presId="urn:microsoft.com/office/officeart/2005/8/layout/hList6"/>
    <dgm:cxn modelId="{AA89B6E9-9A42-42CD-AF3E-D4EC69EA00C5}" srcId="{EC250AFE-3AE7-447F-AF16-F1281335C7B7}" destId="{7EBCF4B9-2DFE-434E-83B3-8697A4569B18}" srcOrd="3" destOrd="0" parTransId="{2C739D81-8299-4F16-A560-A6BD0D2511B2}" sibTransId="{55375DEB-A93B-46AE-A397-688826FAFAEE}"/>
    <dgm:cxn modelId="{DD141565-FFC1-48E8-B3D9-F6BA68182D4D}" type="presOf" srcId="{D3B7936C-E195-44A6-BCE7-4E4DEEBCF1E9}" destId="{BFD319C7-668A-4DB4-81F5-FDBB2186BED9}" srcOrd="0" destOrd="2" presId="urn:microsoft.com/office/officeart/2005/8/layout/hList6"/>
    <dgm:cxn modelId="{61150722-8FAA-42C4-9EEC-23C63DFEEE99}" srcId="{EC250AFE-3AE7-447F-AF16-F1281335C7B7}" destId="{91DDEFB9-90AC-4407-ABBC-A26D19984F83}" srcOrd="1" destOrd="0" parTransId="{4D422BAD-7907-4D48-973F-EC1754CB5FDB}" sibTransId="{E618E359-454A-49B4-9743-ECC0DBA96A23}"/>
    <dgm:cxn modelId="{83B5C4AD-4916-4CE8-ACBC-A7E8FD01B10C}" srcId="{C5769119-0B46-4E5B-BD39-84E9D913E5A7}" destId="{BE274AAC-14F6-4155-8A4C-04A797D912DE}" srcOrd="1" destOrd="0" parTransId="{0F227E15-9CEF-436C-8F01-A9B9B1EB844A}" sibTransId="{40030678-BAD5-4DAB-A4D9-8C5E0A061897}"/>
    <dgm:cxn modelId="{554C76B0-59A3-461D-B876-52136B66EFA5}" srcId="{A705942B-0790-438E-9771-AFA5F15DEBDD}" destId="{2C5D7C37-4611-461C-9DA6-477472A29E8F}" srcOrd="5" destOrd="0" parTransId="{72BBE8B1-4706-4A57-A034-9C615A682395}" sibTransId="{BB0FE53D-0EF5-4283-8EFE-EDF3916F43AD}"/>
    <dgm:cxn modelId="{29B97F63-E534-4D0D-AEAF-34D8048A22BD}" type="presOf" srcId="{A09FDDEC-0100-42C6-84E5-F111DD2EFD5D}" destId="{BFD319C7-668A-4DB4-81F5-FDBB2186BED9}" srcOrd="0" destOrd="4" presId="urn:microsoft.com/office/officeart/2005/8/layout/hList6"/>
    <dgm:cxn modelId="{1EACBD0D-11B6-4EB5-9825-DB7922A8A67B}" srcId="{C5769119-0B46-4E5B-BD39-84E9D913E5A7}" destId="{D9C56EB0-B9B7-4F2E-8D69-9E507B997E9B}" srcOrd="3" destOrd="0" parTransId="{50A4AD13-C737-4161-A484-260DAB21A098}" sibTransId="{115B2F5A-FD81-4CDF-A603-503B7F0BEDFF}"/>
    <dgm:cxn modelId="{772BB344-0A2D-4A71-B47D-662FFE739A3B}" srcId="{A705942B-0790-438E-9771-AFA5F15DEBDD}" destId="{D3B7936C-E195-44A6-BCE7-4E4DEEBCF1E9}" srcOrd="1" destOrd="0" parTransId="{80103DA7-8728-4716-977B-54B9299E265D}" sibTransId="{6E4A8F67-1454-4166-8A14-AFA348139D41}"/>
    <dgm:cxn modelId="{DB55378E-ED73-4E0E-8B99-FAEC39B83BB6}" type="presOf" srcId="{48255015-5AF7-48E2-BE70-848A3CDC83C2}" destId="{777FA1D2-16FB-4B47-BA49-93FD6EC301B5}" srcOrd="0" destOrd="3" presId="urn:microsoft.com/office/officeart/2005/8/layout/hList6"/>
    <dgm:cxn modelId="{1DA3051A-9D04-40EA-B9D1-888DAF2F6F0A}" type="presOf" srcId="{C5769119-0B46-4E5B-BD39-84E9D913E5A7}" destId="{12D59F71-FDB9-49F6-9FA2-7F1A315BB5CD}" srcOrd="0" destOrd="0" presId="urn:microsoft.com/office/officeart/2005/8/layout/hList6"/>
    <dgm:cxn modelId="{D3BECB14-96D5-4999-BE1B-9FD51884687F}" srcId="{A705942B-0790-438E-9771-AFA5F15DEBDD}" destId="{60B5DEB7-376C-4828-A869-57B65E21CE4C}" srcOrd="2" destOrd="0" parTransId="{8DC6C883-B7A3-48F6-9A58-DEA5CBC36B95}" sibTransId="{08C0916F-7828-4C08-A6D1-0F84A3E0EF0B}"/>
    <dgm:cxn modelId="{538F4C56-8A19-4893-A4EA-387A5C826DDA}" type="presOf" srcId="{2C5D7C37-4611-461C-9DA6-477472A29E8F}" destId="{BFD319C7-668A-4DB4-81F5-FDBB2186BED9}" srcOrd="0" destOrd="6" presId="urn:microsoft.com/office/officeart/2005/8/layout/hList6"/>
    <dgm:cxn modelId="{4285081E-9AD3-4460-B364-C1134DC65F2E}" srcId="{A705942B-0790-438E-9771-AFA5F15DEBDD}" destId="{3E1AB5D8-913E-4DBD-87FF-017D017C81E0}" srcOrd="0" destOrd="0" parTransId="{DB1542E5-AF9E-4770-B0F9-F6D84E47730D}" sibTransId="{6D2AB03A-0F8C-4E42-9A55-D697AA201AB3}"/>
    <dgm:cxn modelId="{96D69A4A-7221-4713-A8C9-CD86D0AF89C2}" type="presOf" srcId="{27C1B9E3-B418-40B0-9031-88D01907FCA9}" destId="{12D59F71-FDB9-49F6-9FA2-7F1A315BB5CD}" srcOrd="0" destOrd="5" presId="urn:microsoft.com/office/officeart/2005/8/layout/hList6"/>
    <dgm:cxn modelId="{A93CEEBA-31C7-41F1-B976-D22F45AFC172}" srcId="{C5769119-0B46-4E5B-BD39-84E9D913E5A7}" destId="{EFBB4F0C-232E-40F2-95B3-669A2D37EAC0}" srcOrd="2" destOrd="0" parTransId="{FF23E365-64B6-41DA-94F2-17EE5932E2C5}" sibTransId="{DDCBC1D6-E6FF-4301-B7DB-5AABE6D4240E}"/>
    <dgm:cxn modelId="{BFDAC542-CDE5-4D7C-99D2-13843650F615}" type="presOf" srcId="{56DBDF8D-41D4-4866-A569-6765B8CFEA1D}" destId="{777FA1D2-16FB-4B47-BA49-93FD6EC301B5}" srcOrd="0" destOrd="1" presId="urn:microsoft.com/office/officeart/2005/8/layout/hList6"/>
    <dgm:cxn modelId="{3FF84D1B-98E0-45D5-8ECD-A7CD25187475}" type="presOf" srcId="{91DDEFB9-90AC-4407-ABBC-A26D19984F83}" destId="{777FA1D2-16FB-4B47-BA49-93FD6EC301B5}" srcOrd="0" destOrd="2" presId="urn:microsoft.com/office/officeart/2005/8/layout/hList6"/>
    <dgm:cxn modelId="{9F9C4DBC-6C54-4C0A-982A-723CBDA1F707}" srcId="{A705942B-0790-438E-9771-AFA5F15DEBDD}" destId="{A09FDDEC-0100-42C6-84E5-F111DD2EFD5D}" srcOrd="3" destOrd="0" parTransId="{6AE51900-355F-49E5-AC6B-C323F14ABF45}" sibTransId="{2BEE8BA9-194E-4095-8988-286C9CEB9134}"/>
    <dgm:cxn modelId="{AFC8202B-42E5-4C51-BEC0-09717A2B9E77}" srcId="{C5769119-0B46-4E5B-BD39-84E9D913E5A7}" destId="{F10536FB-12CE-4D2F-B6B4-31D813662C5B}" srcOrd="0" destOrd="0" parTransId="{431D1A30-AB72-4314-A118-DCA5804E7232}" sibTransId="{2CF0D720-80DC-47C5-A570-C21DB47F05D3}"/>
    <dgm:cxn modelId="{DAF1816B-B78C-42FA-9D39-988BAED95547}" type="presOf" srcId="{D9C56EB0-B9B7-4F2E-8D69-9E507B997E9B}" destId="{12D59F71-FDB9-49F6-9FA2-7F1A315BB5CD}" srcOrd="0" destOrd="4" presId="urn:microsoft.com/office/officeart/2005/8/layout/hList6"/>
    <dgm:cxn modelId="{92AD24AF-7ACB-44EA-93C8-0BC983D9C46A}" type="presOf" srcId="{EC250AFE-3AE7-447F-AF16-F1281335C7B7}" destId="{777FA1D2-16FB-4B47-BA49-93FD6EC301B5}" srcOrd="0" destOrd="0" presId="urn:microsoft.com/office/officeart/2005/8/layout/hList6"/>
    <dgm:cxn modelId="{11CA8DA3-FEEA-4CE0-9553-9E14F02B567F}" type="presParOf" srcId="{C43EE085-6D04-4761-9660-A50314490605}" destId="{BFD319C7-668A-4DB4-81F5-FDBB2186BED9}" srcOrd="0" destOrd="0" presId="urn:microsoft.com/office/officeart/2005/8/layout/hList6"/>
    <dgm:cxn modelId="{FF666FEB-E20A-4AF3-A8E3-FFA416DC6A54}" type="presParOf" srcId="{C43EE085-6D04-4761-9660-A50314490605}" destId="{255FEBA0-A138-41AF-B763-D7A6B72B0806}" srcOrd="1" destOrd="0" presId="urn:microsoft.com/office/officeart/2005/8/layout/hList6"/>
    <dgm:cxn modelId="{3DA79F9C-F2DC-415D-8CCE-D3D3728238A7}" type="presParOf" srcId="{C43EE085-6D04-4761-9660-A50314490605}" destId="{12D59F71-FDB9-49F6-9FA2-7F1A315BB5CD}" srcOrd="2" destOrd="0" presId="urn:microsoft.com/office/officeart/2005/8/layout/hList6"/>
    <dgm:cxn modelId="{44E31933-5A84-4446-8CA2-5D9DB1D8B30A}" type="presParOf" srcId="{C43EE085-6D04-4761-9660-A50314490605}" destId="{0976F1E7-373B-45C3-ABEE-EEF219BCF3BE}" srcOrd="3" destOrd="0" presId="urn:microsoft.com/office/officeart/2005/8/layout/hList6"/>
    <dgm:cxn modelId="{FE8B1174-2303-4A06-AF08-1D9DF2F50928}" type="presParOf" srcId="{C43EE085-6D04-4761-9660-A50314490605}" destId="{777FA1D2-16FB-4B47-BA49-93FD6EC301B5}" srcOrd="4"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824C8E-DA60-4BCC-BF64-8890D435341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IN"/>
        </a:p>
      </dgm:t>
    </dgm:pt>
    <dgm:pt modelId="{88F15C99-616A-4102-A2E8-72910F997BA8}">
      <dgm:prSet phldrT="[Text]"/>
      <dgm:spPr/>
      <dgm:t>
        <a:bodyPr/>
        <a:lstStyle/>
        <a:p>
          <a:r>
            <a:rPr lang="en-IN" dirty="0" smtClean="0"/>
            <a:t>MTECH</a:t>
          </a:r>
          <a:endParaRPr lang="en-IN" dirty="0"/>
        </a:p>
      </dgm:t>
    </dgm:pt>
    <dgm:pt modelId="{30B3EA9C-CF01-4566-BF72-6092B5E57EDC}" type="parTrans" cxnId="{B65EDF8F-18C4-43A8-AA66-8A5D1E2CC678}">
      <dgm:prSet/>
      <dgm:spPr/>
      <dgm:t>
        <a:bodyPr/>
        <a:lstStyle/>
        <a:p>
          <a:endParaRPr lang="en-IN"/>
        </a:p>
      </dgm:t>
    </dgm:pt>
    <dgm:pt modelId="{0018A35F-04BB-440C-AF07-2B87B0923BCC}" type="sibTrans" cxnId="{B65EDF8F-18C4-43A8-AA66-8A5D1E2CC678}">
      <dgm:prSet/>
      <dgm:spPr/>
      <dgm:t>
        <a:bodyPr/>
        <a:lstStyle/>
        <a:p>
          <a:endParaRPr lang="en-IN"/>
        </a:p>
      </dgm:t>
    </dgm:pt>
    <dgm:pt modelId="{9CA60262-69A6-4A44-88A1-945B588433C4}">
      <dgm:prSet phldrT="[Text]"/>
      <dgm:spPr/>
      <dgm:t>
        <a:bodyPr/>
        <a:lstStyle/>
        <a:p>
          <a:r>
            <a:rPr lang="en-IN" dirty="0" smtClean="0"/>
            <a:t>IITs</a:t>
          </a:r>
          <a:endParaRPr lang="en-IN" dirty="0"/>
        </a:p>
      </dgm:t>
    </dgm:pt>
    <dgm:pt modelId="{29345E0A-D8DD-4794-B5C1-3BE62F1EA0D9}" type="parTrans" cxnId="{E169F8F1-76DB-4F25-BB46-6F225A6CAFD8}">
      <dgm:prSet/>
      <dgm:spPr/>
      <dgm:t>
        <a:bodyPr/>
        <a:lstStyle/>
        <a:p>
          <a:endParaRPr lang="en-IN"/>
        </a:p>
      </dgm:t>
    </dgm:pt>
    <dgm:pt modelId="{9328F7FD-DF6B-4AAE-B0E3-D319EAF5F5D5}" type="sibTrans" cxnId="{E169F8F1-76DB-4F25-BB46-6F225A6CAFD8}">
      <dgm:prSet/>
      <dgm:spPr/>
      <dgm:t>
        <a:bodyPr/>
        <a:lstStyle/>
        <a:p>
          <a:endParaRPr lang="en-IN"/>
        </a:p>
      </dgm:t>
    </dgm:pt>
    <dgm:pt modelId="{61DA9A8E-2420-47BC-961F-B736A0DE17CF}">
      <dgm:prSet phldrT="[Text]"/>
      <dgm:spPr/>
      <dgm:t>
        <a:bodyPr/>
        <a:lstStyle/>
        <a:p>
          <a:r>
            <a:rPr lang="en-IN" dirty="0" smtClean="0"/>
            <a:t>MBA</a:t>
          </a:r>
          <a:endParaRPr lang="en-IN" dirty="0"/>
        </a:p>
      </dgm:t>
    </dgm:pt>
    <dgm:pt modelId="{995444F2-7167-451B-BAE9-AC107D9EB554}" type="parTrans" cxnId="{28A22960-4F65-4C21-B8BC-7D71B5E29DF9}">
      <dgm:prSet/>
      <dgm:spPr/>
      <dgm:t>
        <a:bodyPr/>
        <a:lstStyle/>
        <a:p>
          <a:endParaRPr lang="en-IN"/>
        </a:p>
      </dgm:t>
    </dgm:pt>
    <dgm:pt modelId="{107E842D-9143-45E1-B8E1-30274B9DC8D3}" type="sibTrans" cxnId="{28A22960-4F65-4C21-B8BC-7D71B5E29DF9}">
      <dgm:prSet/>
      <dgm:spPr/>
      <dgm:t>
        <a:bodyPr/>
        <a:lstStyle/>
        <a:p>
          <a:endParaRPr lang="en-IN"/>
        </a:p>
      </dgm:t>
    </dgm:pt>
    <dgm:pt modelId="{9300C589-4B60-4F0B-926A-B273ACFCD9FC}">
      <dgm:prSet phldrT="[Text]"/>
      <dgm:spPr/>
      <dgm:t>
        <a:bodyPr/>
        <a:lstStyle/>
        <a:p>
          <a:r>
            <a:rPr lang="en-IN" dirty="0" smtClean="0"/>
            <a:t>IIMs</a:t>
          </a:r>
          <a:endParaRPr lang="en-IN" dirty="0"/>
        </a:p>
      </dgm:t>
    </dgm:pt>
    <dgm:pt modelId="{F12091C6-B15C-4C34-B97D-E23AFA27AF87}" type="parTrans" cxnId="{E3E87E16-F60F-4882-BD17-A5E1C57F2367}">
      <dgm:prSet/>
      <dgm:spPr/>
      <dgm:t>
        <a:bodyPr/>
        <a:lstStyle/>
        <a:p>
          <a:endParaRPr lang="en-IN"/>
        </a:p>
      </dgm:t>
    </dgm:pt>
    <dgm:pt modelId="{455D5DF0-06FC-4D3F-9C83-797623CF12D1}" type="sibTrans" cxnId="{E3E87E16-F60F-4882-BD17-A5E1C57F2367}">
      <dgm:prSet/>
      <dgm:spPr/>
      <dgm:t>
        <a:bodyPr/>
        <a:lstStyle/>
        <a:p>
          <a:endParaRPr lang="en-IN"/>
        </a:p>
      </dgm:t>
    </dgm:pt>
    <dgm:pt modelId="{2664E01D-F65A-4A75-AD53-3AF9536B8CD2}">
      <dgm:prSet phldrT="[Text]"/>
      <dgm:spPr/>
      <dgm:t>
        <a:bodyPr/>
        <a:lstStyle/>
        <a:p>
          <a:r>
            <a:rPr lang="en-IN" dirty="0" smtClean="0"/>
            <a:t>etc</a:t>
          </a:r>
          <a:endParaRPr lang="en-IN" dirty="0"/>
        </a:p>
      </dgm:t>
    </dgm:pt>
    <dgm:pt modelId="{12C048E5-CD83-4A1A-866E-5E456E22EC4E}" type="parTrans" cxnId="{E0A1489C-F178-4F1F-90AD-5A62A9924C1B}">
      <dgm:prSet/>
      <dgm:spPr/>
      <dgm:t>
        <a:bodyPr/>
        <a:lstStyle/>
        <a:p>
          <a:endParaRPr lang="en-IN"/>
        </a:p>
      </dgm:t>
    </dgm:pt>
    <dgm:pt modelId="{D950823A-3248-4CCB-A013-61D92F037821}" type="sibTrans" cxnId="{E0A1489C-F178-4F1F-90AD-5A62A9924C1B}">
      <dgm:prSet/>
      <dgm:spPr/>
      <dgm:t>
        <a:bodyPr/>
        <a:lstStyle/>
        <a:p>
          <a:endParaRPr lang="en-IN"/>
        </a:p>
      </dgm:t>
    </dgm:pt>
    <dgm:pt modelId="{BFE35846-6DAE-40E3-8381-29A94F607056}">
      <dgm:prSet phldrT="[Text]"/>
      <dgm:spPr/>
      <dgm:t>
        <a:bodyPr/>
        <a:lstStyle/>
        <a:p>
          <a:r>
            <a:rPr lang="en-IN" dirty="0" smtClean="0"/>
            <a:t>MSc</a:t>
          </a:r>
          <a:endParaRPr lang="en-IN" dirty="0"/>
        </a:p>
      </dgm:t>
    </dgm:pt>
    <dgm:pt modelId="{425EA640-E26D-41BE-8BDB-165B97998247}" type="parTrans" cxnId="{FB6B6A41-F763-4BC1-8BB6-F5A12FB6C0DA}">
      <dgm:prSet/>
      <dgm:spPr/>
      <dgm:t>
        <a:bodyPr/>
        <a:lstStyle/>
        <a:p>
          <a:endParaRPr lang="en-IN"/>
        </a:p>
      </dgm:t>
    </dgm:pt>
    <dgm:pt modelId="{AEB4AB08-0FAA-4476-ADF0-7EC93693981F}" type="sibTrans" cxnId="{FB6B6A41-F763-4BC1-8BB6-F5A12FB6C0DA}">
      <dgm:prSet/>
      <dgm:spPr/>
      <dgm:t>
        <a:bodyPr/>
        <a:lstStyle/>
        <a:p>
          <a:endParaRPr lang="en-IN"/>
        </a:p>
      </dgm:t>
    </dgm:pt>
    <dgm:pt modelId="{5397F797-C70D-409A-B5FB-D8AFF323E4ED}">
      <dgm:prSet phldrT="[Text]"/>
      <dgm:spPr/>
      <dgm:t>
        <a:bodyPr/>
        <a:lstStyle/>
        <a:p>
          <a:r>
            <a:rPr lang="en-IN" dirty="0" smtClean="0"/>
            <a:t>IITM</a:t>
          </a:r>
          <a:endParaRPr lang="en-IN" dirty="0"/>
        </a:p>
      </dgm:t>
    </dgm:pt>
    <dgm:pt modelId="{86BDB71B-05B8-4489-8A4B-BFA586422574}" type="parTrans" cxnId="{E4F89D0D-05AC-449A-BE2D-D8964BBBD807}">
      <dgm:prSet/>
      <dgm:spPr/>
      <dgm:t>
        <a:bodyPr/>
        <a:lstStyle/>
        <a:p>
          <a:endParaRPr lang="en-IN"/>
        </a:p>
      </dgm:t>
    </dgm:pt>
    <dgm:pt modelId="{53549B81-36F6-4AF8-861B-DC88DAE736D6}" type="sibTrans" cxnId="{E4F89D0D-05AC-449A-BE2D-D8964BBBD807}">
      <dgm:prSet/>
      <dgm:spPr/>
      <dgm:t>
        <a:bodyPr/>
        <a:lstStyle/>
        <a:p>
          <a:endParaRPr lang="en-IN"/>
        </a:p>
      </dgm:t>
    </dgm:pt>
    <dgm:pt modelId="{A6E9FB11-8021-436D-8C7C-13C176CBEBE3}">
      <dgm:prSet phldrT="[Text]"/>
      <dgm:spPr/>
      <dgm:t>
        <a:bodyPr/>
        <a:lstStyle/>
        <a:p>
          <a:r>
            <a:rPr lang="en-IN" dirty="0" smtClean="0"/>
            <a:t>NITs</a:t>
          </a:r>
          <a:endParaRPr lang="en-IN" dirty="0"/>
        </a:p>
      </dgm:t>
    </dgm:pt>
    <dgm:pt modelId="{4734FB4A-A499-4429-8067-22EDDD6992F3}" type="parTrans" cxnId="{1DAFA9D1-2B67-4A69-9173-7BE0EF0347A9}">
      <dgm:prSet/>
      <dgm:spPr/>
      <dgm:t>
        <a:bodyPr/>
        <a:lstStyle/>
        <a:p>
          <a:endParaRPr lang="en-IN"/>
        </a:p>
      </dgm:t>
    </dgm:pt>
    <dgm:pt modelId="{E068521A-030D-4076-BB97-428C8C1F5561}" type="sibTrans" cxnId="{1DAFA9D1-2B67-4A69-9173-7BE0EF0347A9}">
      <dgm:prSet/>
      <dgm:spPr/>
      <dgm:t>
        <a:bodyPr/>
        <a:lstStyle/>
        <a:p>
          <a:endParaRPr lang="en-IN"/>
        </a:p>
      </dgm:t>
    </dgm:pt>
    <dgm:pt modelId="{2352DE3F-AE5B-46F2-A5DD-8CB0C4E8E35A}">
      <dgm:prSet phldrT="[Text]"/>
      <dgm:spPr/>
      <dgm:t>
        <a:bodyPr/>
        <a:lstStyle/>
        <a:p>
          <a:r>
            <a:rPr lang="en-IN" dirty="0" smtClean="0"/>
            <a:t>DTU</a:t>
          </a:r>
          <a:endParaRPr lang="en-IN" dirty="0"/>
        </a:p>
      </dgm:t>
    </dgm:pt>
    <dgm:pt modelId="{E3090B3B-E93C-4552-858D-2486259E21D1}" type="parTrans" cxnId="{73130A67-9958-4C5D-ACA2-054D2FCFFF9F}">
      <dgm:prSet/>
      <dgm:spPr/>
      <dgm:t>
        <a:bodyPr/>
        <a:lstStyle/>
        <a:p>
          <a:endParaRPr lang="en-IN"/>
        </a:p>
      </dgm:t>
    </dgm:pt>
    <dgm:pt modelId="{6FE7321A-203E-43F9-ABAE-2CE0FD26867D}" type="sibTrans" cxnId="{73130A67-9958-4C5D-ACA2-054D2FCFFF9F}">
      <dgm:prSet/>
      <dgm:spPr/>
      <dgm:t>
        <a:bodyPr/>
        <a:lstStyle/>
        <a:p>
          <a:endParaRPr lang="en-IN"/>
        </a:p>
      </dgm:t>
    </dgm:pt>
    <dgm:pt modelId="{85142F46-E48C-4C4A-B5B6-E44DB765F2F1}">
      <dgm:prSet phldrT="[Text]"/>
      <dgm:spPr/>
      <dgm:t>
        <a:bodyPr/>
        <a:lstStyle/>
        <a:p>
          <a:r>
            <a:rPr lang="en-IN" dirty="0" smtClean="0"/>
            <a:t>PEC</a:t>
          </a:r>
          <a:endParaRPr lang="en-IN" dirty="0"/>
        </a:p>
      </dgm:t>
    </dgm:pt>
    <dgm:pt modelId="{53EA57CF-FC6F-4FA8-9180-E7F89CD77CF0}" type="parTrans" cxnId="{A85CF9DC-6F80-4915-8452-DD37B5D8A459}">
      <dgm:prSet/>
      <dgm:spPr/>
      <dgm:t>
        <a:bodyPr/>
        <a:lstStyle/>
        <a:p>
          <a:endParaRPr lang="en-IN"/>
        </a:p>
      </dgm:t>
    </dgm:pt>
    <dgm:pt modelId="{E2613C06-AF74-4EA4-BF20-A6C7589B5971}" type="sibTrans" cxnId="{A85CF9DC-6F80-4915-8452-DD37B5D8A459}">
      <dgm:prSet/>
      <dgm:spPr/>
      <dgm:t>
        <a:bodyPr/>
        <a:lstStyle/>
        <a:p>
          <a:endParaRPr lang="en-IN"/>
        </a:p>
      </dgm:t>
    </dgm:pt>
    <dgm:pt modelId="{170C2FEB-6928-40A2-85A9-0E3CD84782FF}">
      <dgm:prSet phldrT="[Text]"/>
      <dgm:spPr/>
      <dgm:t>
        <a:bodyPr/>
        <a:lstStyle/>
        <a:p>
          <a:r>
            <a:rPr lang="en-IN" dirty="0" smtClean="0"/>
            <a:t>etc</a:t>
          </a:r>
          <a:endParaRPr lang="en-IN" dirty="0"/>
        </a:p>
      </dgm:t>
    </dgm:pt>
    <dgm:pt modelId="{2C7ED260-97D2-4BDF-B78B-4E2639062812}" type="parTrans" cxnId="{B2A9A4B7-E841-46B5-A6EF-A911BD90CDE6}">
      <dgm:prSet/>
      <dgm:spPr/>
      <dgm:t>
        <a:bodyPr/>
        <a:lstStyle/>
        <a:p>
          <a:endParaRPr lang="en-IN"/>
        </a:p>
      </dgm:t>
    </dgm:pt>
    <dgm:pt modelId="{238B3ECA-36B0-4BE3-BB68-BD4917876B51}" type="sibTrans" cxnId="{B2A9A4B7-E841-46B5-A6EF-A911BD90CDE6}">
      <dgm:prSet/>
      <dgm:spPr/>
      <dgm:t>
        <a:bodyPr/>
        <a:lstStyle/>
        <a:p>
          <a:endParaRPr lang="en-IN"/>
        </a:p>
      </dgm:t>
    </dgm:pt>
    <dgm:pt modelId="{51F41C77-00CE-4607-ACD1-A2E4B58556F6}">
      <dgm:prSet phldrT="[Text]"/>
      <dgm:spPr/>
      <dgm:t>
        <a:bodyPr/>
        <a:lstStyle/>
        <a:p>
          <a:r>
            <a:rPr lang="en-IN" dirty="0" smtClean="0"/>
            <a:t>IITs</a:t>
          </a:r>
          <a:endParaRPr lang="en-IN" dirty="0"/>
        </a:p>
      </dgm:t>
    </dgm:pt>
    <dgm:pt modelId="{52E4EF35-503E-4954-A06C-7C216CD6075C}" type="parTrans" cxnId="{D8A41570-C3B9-448E-99DF-9667B1A5F1DF}">
      <dgm:prSet/>
      <dgm:spPr/>
      <dgm:t>
        <a:bodyPr/>
        <a:lstStyle/>
        <a:p>
          <a:endParaRPr lang="en-IN"/>
        </a:p>
      </dgm:t>
    </dgm:pt>
    <dgm:pt modelId="{F871307D-ECB5-4FA9-9283-50F8C2FF272C}" type="sibTrans" cxnId="{D8A41570-C3B9-448E-99DF-9667B1A5F1DF}">
      <dgm:prSet/>
      <dgm:spPr/>
      <dgm:t>
        <a:bodyPr/>
        <a:lstStyle/>
        <a:p>
          <a:endParaRPr lang="en-IN"/>
        </a:p>
      </dgm:t>
    </dgm:pt>
    <dgm:pt modelId="{D52FA736-BCBD-4644-BD70-4FD76FD68231}">
      <dgm:prSet phldrT="[Text]"/>
      <dgm:spPr/>
      <dgm:t>
        <a:bodyPr/>
        <a:lstStyle/>
        <a:p>
          <a:r>
            <a:rPr lang="en-IN" dirty="0" smtClean="0"/>
            <a:t>XLRI</a:t>
          </a:r>
          <a:endParaRPr lang="en-IN" dirty="0"/>
        </a:p>
      </dgm:t>
    </dgm:pt>
    <dgm:pt modelId="{94A17C6D-803E-430D-8346-C226B818174A}" type="parTrans" cxnId="{2C0588FA-169A-46E4-B818-7235239DBB5C}">
      <dgm:prSet/>
      <dgm:spPr/>
      <dgm:t>
        <a:bodyPr/>
        <a:lstStyle/>
        <a:p>
          <a:endParaRPr lang="en-IN"/>
        </a:p>
      </dgm:t>
    </dgm:pt>
    <dgm:pt modelId="{F293E789-C55B-4BCA-8C5B-A58B8AC6A487}" type="sibTrans" cxnId="{2C0588FA-169A-46E4-B818-7235239DBB5C}">
      <dgm:prSet/>
      <dgm:spPr/>
      <dgm:t>
        <a:bodyPr/>
        <a:lstStyle/>
        <a:p>
          <a:endParaRPr lang="en-IN"/>
        </a:p>
      </dgm:t>
    </dgm:pt>
    <dgm:pt modelId="{607EF608-1D76-47AF-BC03-3CEB21B85F44}">
      <dgm:prSet phldrT="[Text]"/>
      <dgm:spPr/>
      <dgm:t>
        <a:bodyPr/>
        <a:lstStyle/>
        <a:p>
          <a:r>
            <a:rPr lang="en-IN" dirty="0" smtClean="0"/>
            <a:t>SPIJMR</a:t>
          </a:r>
          <a:endParaRPr lang="en-IN" dirty="0"/>
        </a:p>
      </dgm:t>
    </dgm:pt>
    <dgm:pt modelId="{A7B37206-B3D9-4094-8E9F-520AA85D0112}" type="parTrans" cxnId="{6C32631D-7751-4E34-9CE0-20B281D540B4}">
      <dgm:prSet/>
      <dgm:spPr/>
      <dgm:t>
        <a:bodyPr/>
        <a:lstStyle/>
        <a:p>
          <a:endParaRPr lang="en-IN"/>
        </a:p>
      </dgm:t>
    </dgm:pt>
    <dgm:pt modelId="{BB5D834C-E541-4E14-91C3-ABAF554B7C4A}" type="sibTrans" cxnId="{6C32631D-7751-4E34-9CE0-20B281D540B4}">
      <dgm:prSet/>
      <dgm:spPr/>
      <dgm:t>
        <a:bodyPr/>
        <a:lstStyle/>
        <a:p>
          <a:endParaRPr lang="en-IN"/>
        </a:p>
      </dgm:t>
    </dgm:pt>
    <dgm:pt modelId="{056F22EB-C739-4F44-8ACE-693A98E183AD}">
      <dgm:prSet phldrT="[Text]"/>
      <dgm:spPr/>
      <dgm:t>
        <a:bodyPr/>
        <a:lstStyle/>
        <a:p>
          <a:r>
            <a:rPr lang="en-IN" dirty="0" smtClean="0"/>
            <a:t>SIU</a:t>
          </a:r>
          <a:endParaRPr lang="en-IN" dirty="0"/>
        </a:p>
      </dgm:t>
    </dgm:pt>
    <dgm:pt modelId="{EDAF12B7-4F8D-4C65-934A-B1313689218E}" type="parTrans" cxnId="{8F32110D-5D37-4ADE-9FCA-32F415877E8C}">
      <dgm:prSet/>
      <dgm:spPr/>
      <dgm:t>
        <a:bodyPr/>
        <a:lstStyle/>
        <a:p>
          <a:endParaRPr lang="en-IN"/>
        </a:p>
      </dgm:t>
    </dgm:pt>
    <dgm:pt modelId="{5763C174-B775-4643-915E-B491184BE292}" type="sibTrans" cxnId="{8F32110D-5D37-4ADE-9FCA-32F415877E8C}">
      <dgm:prSet/>
      <dgm:spPr/>
      <dgm:t>
        <a:bodyPr/>
        <a:lstStyle/>
        <a:p>
          <a:endParaRPr lang="en-IN"/>
        </a:p>
      </dgm:t>
    </dgm:pt>
    <dgm:pt modelId="{61D15409-0FE3-4A6B-A478-0B0AC64211B4}">
      <dgm:prSet phldrT="[Text]"/>
      <dgm:spPr/>
      <dgm:t>
        <a:bodyPr/>
        <a:lstStyle/>
        <a:p>
          <a:r>
            <a:rPr lang="en-IN" dirty="0" smtClean="0"/>
            <a:t>SICSR</a:t>
          </a:r>
          <a:endParaRPr lang="en-IN" dirty="0"/>
        </a:p>
      </dgm:t>
    </dgm:pt>
    <dgm:pt modelId="{C4E72E2A-DD36-4B37-8751-2066AAD1652E}" type="parTrans" cxnId="{4F5C3016-72B0-406C-8320-29433741A249}">
      <dgm:prSet/>
      <dgm:spPr/>
      <dgm:t>
        <a:bodyPr/>
        <a:lstStyle/>
        <a:p>
          <a:endParaRPr lang="en-IN"/>
        </a:p>
      </dgm:t>
    </dgm:pt>
    <dgm:pt modelId="{A1259E28-5A2E-44DC-BB84-F08D71F5205A}" type="sibTrans" cxnId="{4F5C3016-72B0-406C-8320-29433741A249}">
      <dgm:prSet/>
      <dgm:spPr/>
      <dgm:t>
        <a:bodyPr/>
        <a:lstStyle/>
        <a:p>
          <a:endParaRPr lang="en-IN"/>
        </a:p>
      </dgm:t>
    </dgm:pt>
    <dgm:pt modelId="{0503CF5F-AE7D-487A-A618-7D11D2AF342D}">
      <dgm:prSet phldrT="[Text]"/>
      <dgm:spPr/>
      <dgm:t>
        <a:bodyPr/>
        <a:lstStyle/>
        <a:p>
          <a:r>
            <a:rPr lang="en-IN" dirty="0" smtClean="0"/>
            <a:t>BUCDE</a:t>
          </a:r>
          <a:endParaRPr lang="en-IN" dirty="0"/>
        </a:p>
      </dgm:t>
    </dgm:pt>
    <dgm:pt modelId="{3D4E9800-13B5-4283-A713-4259CFE59333}" type="parTrans" cxnId="{022DBE0E-2360-4CB5-8028-113A56523AC4}">
      <dgm:prSet/>
      <dgm:spPr/>
      <dgm:t>
        <a:bodyPr/>
        <a:lstStyle/>
        <a:p>
          <a:endParaRPr lang="en-IN"/>
        </a:p>
      </dgm:t>
    </dgm:pt>
    <dgm:pt modelId="{638564B0-B66A-494B-BE52-ED1153B0B5C1}" type="sibTrans" cxnId="{022DBE0E-2360-4CB5-8028-113A56523AC4}">
      <dgm:prSet/>
      <dgm:spPr/>
      <dgm:t>
        <a:bodyPr/>
        <a:lstStyle/>
        <a:p>
          <a:endParaRPr lang="en-IN"/>
        </a:p>
      </dgm:t>
    </dgm:pt>
    <dgm:pt modelId="{F0820598-9C51-4B83-94D7-52DAFABB76B5}">
      <dgm:prSet phldrT="[Text]"/>
      <dgm:spPr/>
      <dgm:t>
        <a:bodyPr/>
        <a:lstStyle/>
        <a:p>
          <a:r>
            <a:rPr lang="en-IN" dirty="0" smtClean="0"/>
            <a:t>etc</a:t>
          </a:r>
          <a:endParaRPr lang="en-IN" dirty="0"/>
        </a:p>
      </dgm:t>
    </dgm:pt>
    <dgm:pt modelId="{C5864F29-AB77-4D70-823A-E43BED36578D}" type="parTrans" cxnId="{66257F64-0E84-46C7-8838-32DC5FA22B7B}">
      <dgm:prSet/>
      <dgm:spPr/>
      <dgm:t>
        <a:bodyPr/>
        <a:lstStyle/>
        <a:p>
          <a:endParaRPr lang="en-IN"/>
        </a:p>
      </dgm:t>
    </dgm:pt>
    <dgm:pt modelId="{5C9813C1-EC91-43A4-9200-36BFE60F0130}" type="sibTrans" cxnId="{66257F64-0E84-46C7-8838-32DC5FA22B7B}">
      <dgm:prSet/>
      <dgm:spPr/>
      <dgm:t>
        <a:bodyPr/>
        <a:lstStyle/>
        <a:p>
          <a:endParaRPr lang="en-IN"/>
        </a:p>
      </dgm:t>
    </dgm:pt>
    <dgm:pt modelId="{7E4DE3F1-C048-4184-9D83-5605A10DD326}" type="pres">
      <dgm:prSet presAssocID="{CA824C8E-DA60-4BCC-BF64-8890D435341F}" presName="Name0" presStyleCnt="0">
        <dgm:presLayoutVars>
          <dgm:dir/>
          <dgm:animLvl val="lvl"/>
          <dgm:resizeHandles val="exact"/>
        </dgm:presLayoutVars>
      </dgm:prSet>
      <dgm:spPr/>
      <dgm:t>
        <a:bodyPr/>
        <a:lstStyle/>
        <a:p>
          <a:endParaRPr lang="en-IN"/>
        </a:p>
      </dgm:t>
    </dgm:pt>
    <dgm:pt modelId="{3780D9AD-9C93-4CFF-918E-F755012A82A6}" type="pres">
      <dgm:prSet presAssocID="{88F15C99-616A-4102-A2E8-72910F997BA8}" presName="composite" presStyleCnt="0"/>
      <dgm:spPr/>
    </dgm:pt>
    <dgm:pt modelId="{321DE821-B72D-41A9-9901-B77B020FB07C}" type="pres">
      <dgm:prSet presAssocID="{88F15C99-616A-4102-A2E8-72910F997BA8}" presName="parTx" presStyleLbl="alignNode1" presStyleIdx="0" presStyleCnt="3">
        <dgm:presLayoutVars>
          <dgm:chMax val="0"/>
          <dgm:chPref val="0"/>
          <dgm:bulletEnabled val="1"/>
        </dgm:presLayoutVars>
      </dgm:prSet>
      <dgm:spPr/>
      <dgm:t>
        <a:bodyPr/>
        <a:lstStyle/>
        <a:p>
          <a:endParaRPr lang="en-IN"/>
        </a:p>
      </dgm:t>
    </dgm:pt>
    <dgm:pt modelId="{2C12F212-C120-47B7-A5B3-9F258B640FF2}" type="pres">
      <dgm:prSet presAssocID="{88F15C99-616A-4102-A2E8-72910F997BA8}" presName="desTx" presStyleLbl="alignAccFollowNode1" presStyleIdx="0" presStyleCnt="3">
        <dgm:presLayoutVars>
          <dgm:bulletEnabled val="1"/>
        </dgm:presLayoutVars>
      </dgm:prSet>
      <dgm:spPr/>
      <dgm:t>
        <a:bodyPr/>
        <a:lstStyle/>
        <a:p>
          <a:endParaRPr lang="en-IN"/>
        </a:p>
      </dgm:t>
    </dgm:pt>
    <dgm:pt modelId="{5A50D051-2458-4DCA-9827-90289B3ADEC3}" type="pres">
      <dgm:prSet presAssocID="{0018A35F-04BB-440C-AF07-2B87B0923BCC}" presName="space" presStyleCnt="0"/>
      <dgm:spPr/>
    </dgm:pt>
    <dgm:pt modelId="{512A0D13-15D4-4F78-895F-973E91F7C582}" type="pres">
      <dgm:prSet presAssocID="{61DA9A8E-2420-47BC-961F-B736A0DE17CF}" presName="composite" presStyleCnt="0"/>
      <dgm:spPr/>
    </dgm:pt>
    <dgm:pt modelId="{33CFA1A3-73F4-4E68-A6AC-7B9782AF04DE}" type="pres">
      <dgm:prSet presAssocID="{61DA9A8E-2420-47BC-961F-B736A0DE17CF}" presName="parTx" presStyleLbl="alignNode1" presStyleIdx="1" presStyleCnt="3">
        <dgm:presLayoutVars>
          <dgm:chMax val="0"/>
          <dgm:chPref val="0"/>
          <dgm:bulletEnabled val="1"/>
        </dgm:presLayoutVars>
      </dgm:prSet>
      <dgm:spPr/>
      <dgm:t>
        <a:bodyPr/>
        <a:lstStyle/>
        <a:p>
          <a:endParaRPr lang="en-IN"/>
        </a:p>
      </dgm:t>
    </dgm:pt>
    <dgm:pt modelId="{EDB6A4A3-EEB8-45EC-B09D-42689270B0EC}" type="pres">
      <dgm:prSet presAssocID="{61DA9A8E-2420-47BC-961F-B736A0DE17CF}" presName="desTx" presStyleLbl="alignAccFollowNode1" presStyleIdx="1" presStyleCnt="3">
        <dgm:presLayoutVars>
          <dgm:bulletEnabled val="1"/>
        </dgm:presLayoutVars>
      </dgm:prSet>
      <dgm:spPr/>
      <dgm:t>
        <a:bodyPr/>
        <a:lstStyle/>
        <a:p>
          <a:endParaRPr lang="en-IN"/>
        </a:p>
      </dgm:t>
    </dgm:pt>
    <dgm:pt modelId="{D119CF6C-1C28-4656-8169-D9AF0670BCFF}" type="pres">
      <dgm:prSet presAssocID="{107E842D-9143-45E1-B8E1-30274B9DC8D3}" presName="space" presStyleCnt="0"/>
      <dgm:spPr/>
    </dgm:pt>
    <dgm:pt modelId="{5943EA8F-BA5B-4D2F-9873-E0DCD0D9D22B}" type="pres">
      <dgm:prSet presAssocID="{BFE35846-6DAE-40E3-8381-29A94F607056}" presName="composite" presStyleCnt="0"/>
      <dgm:spPr/>
    </dgm:pt>
    <dgm:pt modelId="{A4419F67-8003-4E59-87BB-0DFB4BF58765}" type="pres">
      <dgm:prSet presAssocID="{BFE35846-6DAE-40E3-8381-29A94F607056}" presName="parTx" presStyleLbl="alignNode1" presStyleIdx="2" presStyleCnt="3">
        <dgm:presLayoutVars>
          <dgm:chMax val="0"/>
          <dgm:chPref val="0"/>
          <dgm:bulletEnabled val="1"/>
        </dgm:presLayoutVars>
      </dgm:prSet>
      <dgm:spPr/>
      <dgm:t>
        <a:bodyPr/>
        <a:lstStyle/>
        <a:p>
          <a:endParaRPr lang="en-IN"/>
        </a:p>
      </dgm:t>
    </dgm:pt>
    <dgm:pt modelId="{E3650433-19D0-42EF-86D1-0F02FA724AC8}" type="pres">
      <dgm:prSet presAssocID="{BFE35846-6DAE-40E3-8381-29A94F607056}" presName="desTx" presStyleLbl="alignAccFollowNode1" presStyleIdx="2" presStyleCnt="3" custLinFactNeighborX="1641" custLinFactNeighborY="288">
        <dgm:presLayoutVars>
          <dgm:bulletEnabled val="1"/>
        </dgm:presLayoutVars>
      </dgm:prSet>
      <dgm:spPr/>
      <dgm:t>
        <a:bodyPr/>
        <a:lstStyle/>
        <a:p>
          <a:endParaRPr lang="en-IN"/>
        </a:p>
      </dgm:t>
    </dgm:pt>
  </dgm:ptLst>
  <dgm:cxnLst>
    <dgm:cxn modelId="{D8A41570-C3B9-448E-99DF-9667B1A5F1DF}" srcId="{61DA9A8E-2420-47BC-961F-B736A0DE17CF}" destId="{51F41C77-00CE-4607-ACD1-A2E4B58556F6}" srcOrd="1" destOrd="0" parTransId="{52E4EF35-503E-4954-A06C-7C216CD6075C}" sibTransId="{F871307D-ECB5-4FA9-9283-50F8C2FF272C}"/>
    <dgm:cxn modelId="{52010698-24B3-4F10-9229-8F2648D99BFE}" type="presOf" srcId="{A6E9FB11-8021-436D-8C7C-13C176CBEBE3}" destId="{2C12F212-C120-47B7-A5B3-9F258B640FF2}" srcOrd="0" destOrd="1" presId="urn:microsoft.com/office/officeart/2005/8/layout/hList1"/>
    <dgm:cxn modelId="{B2A9A4B7-E841-46B5-A6EF-A911BD90CDE6}" srcId="{88F15C99-616A-4102-A2E8-72910F997BA8}" destId="{170C2FEB-6928-40A2-85A9-0E3CD84782FF}" srcOrd="4" destOrd="0" parTransId="{2C7ED260-97D2-4BDF-B78B-4E2639062812}" sibTransId="{238B3ECA-36B0-4BE3-BB68-BD4917876B51}"/>
    <dgm:cxn modelId="{E4F89D0D-05AC-449A-BE2D-D8964BBBD807}" srcId="{BFE35846-6DAE-40E3-8381-29A94F607056}" destId="{5397F797-C70D-409A-B5FB-D8AFF323E4ED}" srcOrd="0" destOrd="0" parTransId="{86BDB71B-05B8-4489-8A4B-BFA586422574}" sibTransId="{53549B81-36F6-4AF8-861B-DC88DAE736D6}"/>
    <dgm:cxn modelId="{A8D77DC9-5BA9-42F2-A4EA-63B56BCAA946}" type="presOf" srcId="{056F22EB-C739-4F44-8ACE-693A98E183AD}" destId="{E3650433-19D0-42EF-86D1-0F02FA724AC8}" srcOrd="0" destOrd="1" presId="urn:microsoft.com/office/officeart/2005/8/layout/hList1"/>
    <dgm:cxn modelId="{66257F64-0E84-46C7-8838-32DC5FA22B7B}" srcId="{BFE35846-6DAE-40E3-8381-29A94F607056}" destId="{F0820598-9C51-4B83-94D7-52DAFABB76B5}" srcOrd="4" destOrd="0" parTransId="{C5864F29-AB77-4D70-823A-E43BED36578D}" sibTransId="{5C9813C1-EC91-43A4-9200-36BFE60F0130}"/>
    <dgm:cxn modelId="{6C32631D-7751-4E34-9CE0-20B281D540B4}" srcId="{61DA9A8E-2420-47BC-961F-B736A0DE17CF}" destId="{607EF608-1D76-47AF-BC03-3CEB21B85F44}" srcOrd="3" destOrd="0" parTransId="{A7B37206-B3D9-4094-8E9F-520AA85D0112}" sibTransId="{BB5D834C-E541-4E14-91C3-ABAF554B7C4A}"/>
    <dgm:cxn modelId="{73130A67-9958-4C5D-ACA2-054D2FCFFF9F}" srcId="{88F15C99-616A-4102-A2E8-72910F997BA8}" destId="{2352DE3F-AE5B-46F2-A5DD-8CB0C4E8E35A}" srcOrd="2" destOrd="0" parTransId="{E3090B3B-E93C-4552-858D-2486259E21D1}" sibTransId="{6FE7321A-203E-43F9-ABAE-2CE0FD26867D}"/>
    <dgm:cxn modelId="{750EA922-5E78-4263-B3D9-385155E1DF1F}" type="presOf" srcId="{F0820598-9C51-4B83-94D7-52DAFABB76B5}" destId="{E3650433-19D0-42EF-86D1-0F02FA724AC8}" srcOrd="0" destOrd="4" presId="urn:microsoft.com/office/officeart/2005/8/layout/hList1"/>
    <dgm:cxn modelId="{036717C4-D7B9-45BA-8A24-DA882D25F16D}" type="presOf" srcId="{5397F797-C70D-409A-B5FB-D8AFF323E4ED}" destId="{E3650433-19D0-42EF-86D1-0F02FA724AC8}" srcOrd="0" destOrd="0" presId="urn:microsoft.com/office/officeart/2005/8/layout/hList1"/>
    <dgm:cxn modelId="{4F5C3016-72B0-406C-8320-29433741A249}" srcId="{BFE35846-6DAE-40E3-8381-29A94F607056}" destId="{61D15409-0FE3-4A6B-A478-0B0AC64211B4}" srcOrd="2" destOrd="0" parTransId="{C4E72E2A-DD36-4B37-8751-2066AAD1652E}" sibTransId="{A1259E28-5A2E-44DC-BB84-F08D71F5205A}"/>
    <dgm:cxn modelId="{B65EDF8F-18C4-43A8-AA66-8A5D1E2CC678}" srcId="{CA824C8E-DA60-4BCC-BF64-8890D435341F}" destId="{88F15C99-616A-4102-A2E8-72910F997BA8}" srcOrd="0" destOrd="0" parTransId="{30B3EA9C-CF01-4566-BF72-6092B5E57EDC}" sibTransId="{0018A35F-04BB-440C-AF07-2B87B0923BCC}"/>
    <dgm:cxn modelId="{7504C414-D5FD-400E-95FD-2346E752E34E}" type="presOf" srcId="{61DA9A8E-2420-47BC-961F-B736A0DE17CF}" destId="{33CFA1A3-73F4-4E68-A6AC-7B9782AF04DE}" srcOrd="0" destOrd="0" presId="urn:microsoft.com/office/officeart/2005/8/layout/hList1"/>
    <dgm:cxn modelId="{235A8B10-7540-4589-8B0A-794FD99DB7A0}" type="presOf" srcId="{88F15C99-616A-4102-A2E8-72910F997BA8}" destId="{321DE821-B72D-41A9-9901-B77B020FB07C}" srcOrd="0" destOrd="0" presId="urn:microsoft.com/office/officeart/2005/8/layout/hList1"/>
    <dgm:cxn modelId="{2C0588FA-169A-46E4-B818-7235239DBB5C}" srcId="{61DA9A8E-2420-47BC-961F-B736A0DE17CF}" destId="{D52FA736-BCBD-4644-BD70-4FD76FD68231}" srcOrd="2" destOrd="0" parTransId="{94A17C6D-803E-430D-8346-C226B818174A}" sibTransId="{F293E789-C55B-4BCA-8C5B-A58B8AC6A487}"/>
    <dgm:cxn modelId="{FB6B6A41-F763-4BC1-8BB6-F5A12FB6C0DA}" srcId="{CA824C8E-DA60-4BCC-BF64-8890D435341F}" destId="{BFE35846-6DAE-40E3-8381-29A94F607056}" srcOrd="2" destOrd="0" parTransId="{425EA640-E26D-41BE-8BDB-165B97998247}" sibTransId="{AEB4AB08-0FAA-4476-ADF0-7EC93693981F}"/>
    <dgm:cxn modelId="{AADCD52F-AC4F-4BF3-85EB-5F04D1AC26C9}" type="presOf" srcId="{51F41C77-00CE-4607-ACD1-A2E4B58556F6}" destId="{EDB6A4A3-EEB8-45EC-B09D-42689270B0EC}" srcOrd="0" destOrd="1" presId="urn:microsoft.com/office/officeart/2005/8/layout/hList1"/>
    <dgm:cxn modelId="{102E6741-5288-44FD-8ABF-124E0D3B3FFC}" type="presOf" srcId="{2664E01D-F65A-4A75-AD53-3AF9536B8CD2}" destId="{EDB6A4A3-EEB8-45EC-B09D-42689270B0EC}" srcOrd="0" destOrd="4" presId="urn:microsoft.com/office/officeart/2005/8/layout/hList1"/>
    <dgm:cxn modelId="{E0A1489C-F178-4F1F-90AD-5A62A9924C1B}" srcId="{61DA9A8E-2420-47BC-961F-B736A0DE17CF}" destId="{2664E01D-F65A-4A75-AD53-3AF9536B8CD2}" srcOrd="4" destOrd="0" parTransId="{12C048E5-CD83-4A1A-866E-5E456E22EC4E}" sibTransId="{D950823A-3248-4CCB-A013-61D92F037821}"/>
    <dgm:cxn modelId="{A82976A8-3DFC-4A1A-BC55-5E6E5C7BFEB0}" type="presOf" srcId="{0503CF5F-AE7D-487A-A618-7D11D2AF342D}" destId="{E3650433-19D0-42EF-86D1-0F02FA724AC8}" srcOrd="0" destOrd="3" presId="urn:microsoft.com/office/officeart/2005/8/layout/hList1"/>
    <dgm:cxn modelId="{1DAFA9D1-2B67-4A69-9173-7BE0EF0347A9}" srcId="{88F15C99-616A-4102-A2E8-72910F997BA8}" destId="{A6E9FB11-8021-436D-8C7C-13C176CBEBE3}" srcOrd="1" destOrd="0" parTransId="{4734FB4A-A499-4429-8067-22EDDD6992F3}" sibTransId="{E068521A-030D-4076-BB97-428C8C1F5561}"/>
    <dgm:cxn modelId="{E169F8F1-76DB-4F25-BB46-6F225A6CAFD8}" srcId="{88F15C99-616A-4102-A2E8-72910F997BA8}" destId="{9CA60262-69A6-4A44-88A1-945B588433C4}" srcOrd="0" destOrd="0" parTransId="{29345E0A-D8DD-4794-B5C1-3BE62F1EA0D9}" sibTransId="{9328F7FD-DF6B-4AAE-B0E3-D319EAF5F5D5}"/>
    <dgm:cxn modelId="{A93A01DA-1C7F-4D14-97CE-047FE4A5488E}" type="presOf" srcId="{61D15409-0FE3-4A6B-A478-0B0AC64211B4}" destId="{E3650433-19D0-42EF-86D1-0F02FA724AC8}" srcOrd="0" destOrd="2" presId="urn:microsoft.com/office/officeart/2005/8/layout/hList1"/>
    <dgm:cxn modelId="{A85CF9DC-6F80-4915-8452-DD37B5D8A459}" srcId="{88F15C99-616A-4102-A2E8-72910F997BA8}" destId="{85142F46-E48C-4C4A-B5B6-E44DB765F2F1}" srcOrd="3" destOrd="0" parTransId="{53EA57CF-FC6F-4FA8-9180-E7F89CD77CF0}" sibTransId="{E2613C06-AF74-4EA4-BF20-A6C7589B5971}"/>
    <dgm:cxn modelId="{96EB5731-71DA-43C8-AFCB-5AFDF1C1D52E}" type="presOf" srcId="{607EF608-1D76-47AF-BC03-3CEB21B85F44}" destId="{EDB6A4A3-EEB8-45EC-B09D-42689270B0EC}" srcOrd="0" destOrd="3" presId="urn:microsoft.com/office/officeart/2005/8/layout/hList1"/>
    <dgm:cxn modelId="{28A22960-4F65-4C21-B8BC-7D71B5E29DF9}" srcId="{CA824C8E-DA60-4BCC-BF64-8890D435341F}" destId="{61DA9A8E-2420-47BC-961F-B736A0DE17CF}" srcOrd="1" destOrd="0" parTransId="{995444F2-7167-451B-BAE9-AC107D9EB554}" sibTransId="{107E842D-9143-45E1-B8E1-30274B9DC8D3}"/>
    <dgm:cxn modelId="{14057544-4D09-4B09-BC15-7C51DA6AA89F}" type="presOf" srcId="{9CA60262-69A6-4A44-88A1-945B588433C4}" destId="{2C12F212-C120-47B7-A5B3-9F258B640FF2}" srcOrd="0" destOrd="0" presId="urn:microsoft.com/office/officeart/2005/8/layout/hList1"/>
    <dgm:cxn modelId="{E3E87E16-F60F-4882-BD17-A5E1C57F2367}" srcId="{61DA9A8E-2420-47BC-961F-B736A0DE17CF}" destId="{9300C589-4B60-4F0B-926A-B273ACFCD9FC}" srcOrd="0" destOrd="0" parTransId="{F12091C6-B15C-4C34-B97D-E23AFA27AF87}" sibTransId="{455D5DF0-06FC-4D3F-9C83-797623CF12D1}"/>
    <dgm:cxn modelId="{4E582F70-A9E7-4D52-8962-E1EC81D05051}" type="presOf" srcId="{85142F46-E48C-4C4A-B5B6-E44DB765F2F1}" destId="{2C12F212-C120-47B7-A5B3-9F258B640FF2}" srcOrd="0" destOrd="3" presId="urn:microsoft.com/office/officeart/2005/8/layout/hList1"/>
    <dgm:cxn modelId="{F4833324-A3A6-4EB2-9CCD-1BCBD373EC34}" type="presOf" srcId="{D52FA736-BCBD-4644-BD70-4FD76FD68231}" destId="{EDB6A4A3-EEB8-45EC-B09D-42689270B0EC}" srcOrd="0" destOrd="2" presId="urn:microsoft.com/office/officeart/2005/8/layout/hList1"/>
    <dgm:cxn modelId="{031A9EBB-EED7-4537-9743-EBFD72F382DF}" type="presOf" srcId="{2352DE3F-AE5B-46F2-A5DD-8CB0C4E8E35A}" destId="{2C12F212-C120-47B7-A5B3-9F258B640FF2}" srcOrd="0" destOrd="2" presId="urn:microsoft.com/office/officeart/2005/8/layout/hList1"/>
    <dgm:cxn modelId="{8F32110D-5D37-4ADE-9FCA-32F415877E8C}" srcId="{BFE35846-6DAE-40E3-8381-29A94F607056}" destId="{056F22EB-C739-4F44-8ACE-693A98E183AD}" srcOrd="1" destOrd="0" parTransId="{EDAF12B7-4F8D-4C65-934A-B1313689218E}" sibTransId="{5763C174-B775-4643-915E-B491184BE292}"/>
    <dgm:cxn modelId="{501C8768-BBA5-4DC5-935A-33116B5D1CC3}" type="presOf" srcId="{9300C589-4B60-4F0B-926A-B273ACFCD9FC}" destId="{EDB6A4A3-EEB8-45EC-B09D-42689270B0EC}" srcOrd="0" destOrd="0" presId="urn:microsoft.com/office/officeart/2005/8/layout/hList1"/>
    <dgm:cxn modelId="{E20157CF-5AE7-4A55-94BE-ED6DA3959E37}" type="presOf" srcId="{BFE35846-6DAE-40E3-8381-29A94F607056}" destId="{A4419F67-8003-4E59-87BB-0DFB4BF58765}" srcOrd="0" destOrd="0" presId="urn:microsoft.com/office/officeart/2005/8/layout/hList1"/>
    <dgm:cxn modelId="{84F18387-0ED8-45C3-B5BC-AA78B8FF5C6E}" type="presOf" srcId="{170C2FEB-6928-40A2-85A9-0E3CD84782FF}" destId="{2C12F212-C120-47B7-A5B3-9F258B640FF2}" srcOrd="0" destOrd="4" presId="urn:microsoft.com/office/officeart/2005/8/layout/hList1"/>
    <dgm:cxn modelId="{022DBE0E-2360-4CB5-8028-113A56523AC4}" srcId="{BFE35846-6DAE-40E3-8381-29A94F607056}" destId="{0503CF5F-AE7D-487A-A618-7D11D2AF342D}" srcOrd="3" destOrd="0" parTransId="{3D4E9800-13B5-4283-A713-4259CFE59333}" sibTransId="{638564B0-B66A-494B-BE52-ED1153B0B5C1}"/>
    <dgm:cxn modelId="{0B8027C8-6E6A-4632-A672-33741AFF5E36}" type="presOf" srcId="{CA824C8E-DA60-4BCC-BF64-8890D435341F}" destId="{7E4DE3F1-C048-4184-9D83-5605A10DD326}" srcOrd="0" destOrd="0" presId="urn:microsoft.com/office/officeart/2005/8/layout/hList1"/>
    <dgm:cxn modelId="{176C61C2-7038-43F1-B71C-63F308E7929C}" type="presParOf" srcId="{7E4DE3F1-C048-4184-9D83-5605A10DD326}" destId="{3780D9AD-9C93-4CFF-918E-F755012A82A6}" srcOrd="0" destOrd="0" presId="urn:microsoft.com/office/officeart/2005/8/layout/hList1"/>
    <dgm:cxn modelId="{C8401013-B0E6-44F4-98C2-CB8F1A5164C6}" type="presParOf" srcId="{3780D9AD-9C93-4CFF-918E-F755012A82A6}" destId="{321DE821-B72D-41A9-9901-B77B020FB07C}" srcOrd="0" destOrd="0" presId="urn:microsoft.com/office/officeart/2005/8/layout/hList1"/>
    <dgm:cxn modelId="{B0D8FA94-CA33-4819-BF1F-499C85EDCA7F}" type="presParOf" srcId="{3780D9AD-9C93-4CFF-918E-F755012A82A6}" destId="{2C12F212-C120-47B7-A5B3-9F258B640FF2}" srcOrd="1" destOrd="0" presId="urn:microsoft.com/office/officeart/2005/8/layout/hList1"/>
    <dgm:cxn modelId="{E8D0E86D-2F10-41BD-A072-BEE96CE93D5D}" type="presParOf" srcId="{7E4DE3F1-C048-4184-9D83-5605A10DD326}" destId="{5A50D051-2458-4DCA-9827-90289B3ADEC3}" srcOrd="1" destOrd="0" presId="urn:microsoft.com/office/officeart/2005/8/layout/hList1"/>
    <dgm:cxn modelId="{D090547B-38D3-4AB7-B96F-5E4E6EAC375A}" type="presParOf" srcId="{7E4DE3F1-C048-4184-9D83-5605A10DD326}" destId="{512A0D13-15D4-4F78-895F-973E91F7C582}" srcOrd="2" destOrd="0" presId="urn:microsoft.com/office/officeart/2005/8/layout/hList1"/>
    <dgm:cxn modelId="{EE497F7A-503F-4740-BE45-EE7A78D4943B}" type="presParOf" srcId="{512A0D13-15D4-4F78-895F-973E91F7C582}" destId="{33CFA1A3-73F4-4E68-A6AC-7B9782AF04DE}" srcOrd="0" destOrd="0" presId="urn:microsoft.com/office/officeart/2005/8/layout/hList1"/>
    <dgm:cxn modelId="{15C9CF33-C3D2-42C5-BD73-87A9436F8A4A}" type="presParOf" srcId="{512A0D13-15D4-4F78-895F-973E91F7C582}" destId="{EDB6A4A3-EEB8-45EC-B09D-42689270B0EC}" srcOrd="1" destOrd="0" presId="urn:microsoft.com/office/officeart/2005/8/layout/hList1"/>
    <dgm:cxn modelId="{43B1FBB8-90A4-42C5-AE31-560960493140}" type="presParOf" srcId="{7E4DE3F1-C048-4184-9D83-5605A10DD326}" destId="{D119CF6C-1C28-4656-8169-D9AF0670BCFF}" srcOrd="3" destOrd="0" presId="urn:microsoft.com/office/officeart/2005/8/layout/hList1"/>
    <dgm:cxn modelId="{2D00BFAB-3BAE-4291-889A-E7119E74938A}" type="presParOf" srcId="{7E4DE3F1-C048-4184-9D83-5605A10DD326}" destId="{5943EA8F-BA5B-4D2F-9873-E0DCD0D9D22B}" srcOrd="4" destOrd="0" presId="urn:microsoft.com/office/officeart/2005/8/layout/hList1"/>
    <dgm:cxn modelId="{C791A846-601A-4562-90E4-8F499CB86953}" type="presParOf" srcId="{5943EA8F-BA5B-4D2F-9873-E0DCD0D9D22B}" destId="{A4419F67-8003-4E59-87BB-0DFB4BF58765}" srcOrd="0" destOrd="0" presId="urn:microsoft.com/office/officeart/2005/8/layout/hList1"/>
    <dgm:cxn modelId="{60071BA6-4A76-4D9C-923C-30BED86E2A2D}" type="presParOf" srcId="{5943EA8F-BA5B-4D2F-9873-E0DCD0D9D22B}" destId="{E3650433-19D0-42EF-86D1-0F02FA724AC8}"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1023B-6721-4654-8277-B564CB95E3EB}">
      <dsp:nvSpPr>
        <dsp:cNvPr id="0" name=""/>
        <dsp:cNvSpPr/>
      </dsp:nvSpPr>
      <dsp:spPr>
        <a:xfrm>
          <a:off x="0" y="5950"/>
          <a:ext cx="3402855" cy="91143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en-IN" sz="3800" b="1" kern="1200" dirty="0" smtClean="0"/>
            <a:t>GOVT JOBS</a:t>
          </a:r>
          <a:endParaRPr lang="en-IN" sz="3800" kern="1200" dirty="0"/>
        </a:p>
      </dsp:txBody>
      <dsp:txXfrm>
        <a:off x="44492" y="50442"/>
        <a:ext cx="3313871" cy="8224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D32AE-947D-4317-99DD-7BA37809B65B}">
      <dsp:nvSpPr>
        <dsp:cNvPr id="0" name=""/>
        <dsp:cNvSpPr/>
      </dsp:nvSpPr>
      <dsp:spPr>
        <a:xfrm>
          <a:off x="0" y="49565"/>
          <a:ext cx="3352800" cy="959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IN" sz="4000" b="1" kern="1200" dirty="0" smtClean="0"/>
            <a:t>PRIVATE JOBS</a:t>
          </a:r>
          <a:endParaRPr lang="en-IN" sz="4000" b="1" kern="1200" dirty="0"/>
        </a:p>
      </dsp:txBody>
      <dsp:txXfrm>
        <a:off x="46834" y="96399"/>
        <a:ext cx="3259132" cy="8657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98EEE-BD5A-4529-86C1-B2496395A709}">
      <dsp:nvSpPr>
        <dsp:cNvPr id="0" name=""/>
        <dsp:cNvSpPr/>
      </dsp:nvSpPr>
      <dsp:spPr>
        <a:xfrm>
          <a:off x="2440930" y="1123"/>
          <a:ext cx="1518939" cy="9873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IN" sz="1300" kern="1200" dirty="0" smtClean="0"/>
            <a:t>APTITUDE TEST</a:t>
          </a:r>
          <a:endParaRPr lang="en-IN" sz="1300" kern="1200" dirty="0"/>
        </a:p>
      </dsp:txBody>
      <dsp:txXfrm>
        <a:off x="2489127" y="49320"/>
        <a:ext cx="1422545" cy="890916"/>
      </dsp:txXfrm>
    </dsp:sp>
    <dsp:sp modelId="{68BE7409-C62B-4178-9074-69A6BD9E1B18}">
      <dsp:nvSpPr>
        <dsp:cNvPr id="0" name=""/>
        <dsp:cNvSpPr/>
      </dsp:nvSpPr>
      <dsp:spPr>
        <a:xfrm>
          <a:off x="1228087" y="494779"/>
          <a:ext cx="3944624" cy="3944624"/>
        </a:xfrm>
        <a:custGeom>
          <a:avLst/>
          <a:gdLst/>
          <a:ahLst/>
          <a:cxnLst/>
          <a:rect l="0" t="0" r="0" b="0"/>
          <a:pathLst>
            <a:path>
              <a:moveTo>
                <a:pt x="2742213" y="156474"/>
              </a:moveTo>
              <a:arcTo wR="1972312" hR="1972312" stAng="17578595" swAng="196119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CE18CA1-F713-429E-AEF4-734162FCEEDF}">
      <dsp:nvSpPr>
        <dsp:cNvPr id="0" name=""/>
        <dsp:cNvSpPr/>
      </dsp:nvSpPr>
      <dsp:spPr>
        <a:xfrm>
          <a:off x="4316710" y="1363957"/>
          <a:ext cx="1518939" cy="9873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IN" sz="1300" kern="1200" dirty="0" smtClean="0"/>
            <a:t>COMMUNICATION SKILL</a:t>
          </a:r>
          <a:endParaRPr lang="en-IN" sz="1300" kern="1200" dirty="0"/>
        </a:p>
      </dsp:txBody>
      <dsp:txXfrm>
        <a:off x="4364907" y="1412154"/>
        <a:ext cx="1422545" cy="890916"/>
      </dsp:txXfrm>
    </dsp:sp>
    <dsp:sp modelId="{454F172F-EF14-40AF-8E6F-CCE48192628E}">
      <dsp:nvSpPr>
        <dsp:cNvPr id="0" name=""/>
        <dsp:cNvSpPr/>
      </dsp:nvSpPr>
      <dsp:spPr>
        <a:xfrm>
          <a:off x="1228087" y="494779"/>
          <a:ext cx="3944624" cy="3944624"/>
        </a:xfrm>
        <a:custGeom>
          <a:avLst/>
          <a:gdLst/>
          <a:ahLst/>
          <a:cxnLst/>
          <a:rect l="0" t="0" r="0" b="0"/>
          <a:pathLst>
            <a:path>
              <a:moveTo>
                <a:pt x="3941921" y="1869095"/>
              </a:moveTo>
              <a:arcTo wR="1972312" hR="1972312" stAng="21420011" swAng="219604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CC5E1AF-263D-4917-8090-E0970DF7399B}">
      <dsp:nvSpPr>
        <dsp:cNvPr id="0" name=""/>
        <dsp:cNvSpPr/>
      </dsp:nvSpPr>
      <dsp:spPr>
        <a:xfrm>
          <a:off x="3600226" y="3569070"/>
          <a:ext cx="1518939" cy="9873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IN" sz="1300" kern="1200" dirty="0" smtClean="0"/>
            <a:t>PHYSICAL TEST</a:t>
          </a:r>
          <a:endParaRPr lang="en-IN" sz="1300" kern="1200" dirty="0"/>
        </a:p>
      </dsp:txBody>
      <dsp:txXfrm>
        <a:off x="3648423" y="3617267"/>
        <a:ext cx="1422545" cy="890916"/>
      </dsp:txXfrm>
    </dsp:sp>
    <dsp:sp modelId="{C557E175-2691-4A2B-A2F5-F5F3289CAF81}">
      <dsp:nvSpPr>
        <dsp:cNvPr id="0" name=""/>
        <dsp:cNvSpPr/>
      </dsp:nvSpPr>
      <dsp:spPr>
        <a:xfrm>
          <a:off x="1330810" y="476333"/>
          <a:ext cx="3944624" cy="3944624"/>
        </a:xfrm>
        <a:custGeom>
          <a:avLst/>
          <a:gdLst/>
          <a:ahLst/>
          <a:cxnLst/>
          <a:rect l="0" t="0" r="0" b="0"/>
          <a:pathLst>
            <a:path>
              <a:moveTo>
                <a:pt x="2261605" y="3923292"/>
              </a:moveTo>
              <a:arcTo wR="1972312" hR="1972312" stAng="4893936" swAng="135856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036AC8D-B0ED-4251-B439-5F98CC5D50A9}">
      <dsp:nvSpPr>
        <dsp:cNvPr id="0" name=""/>
        <dsp:cNvSpPr/>
      </dsp:nvSpPr>
      <dsp:spPr>
        <a:xfrm>
          <a:off x="1292429" y="3525970"/>
          <a:ext cx="1518939" cy="9873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IN" sz="1300" kern="1200" dirty="0" smtClean="0"/>
            <a:t>GROUP DISCUSSION</a:t>
          </a:r>
          <a:endParaRPr lang="en-IN" sz="1300" kern="1200" dirty="0"/>
        </a:p>
      </dsp:txBody>
      <dsp:txXfrm>
        <a:off x="1340626" y="3574167"/>
        <a:ext cx="1422545" cy="890916"/>
      </dsp:txXfrm>
    </dsp:sp>
    <dsp:sp modelId="{1DC04EF1-CB15-4796-B8BF-1C8DBA4CDCF7}">
      <dsp:nvSpPr>
        <dsp:cNvPr id="0" name=""/>
        <dsp:cNvSpPr/>
      </dsp:nvSpPr>
      <dsp:spPr>
        <a:xfrm>
          <a:off x="1230940" y="425562"/>
          <a:ext cx="3944624" cy="3944624"/>
        </a:xfrm>
        <a:custGeom>
          <a:avLst/>
          <a:gdLst/>
          <a:ahLst/>
          <a:cxnLst/>
          <a:rect l="0" t="0" r="0" b="0"/>
          <a:pathLst>
            <a:path>
              <a:moveTo>
                <a:pt x="347483" y="3090323"/>
              </a:moveTo>
              <a:arcTo wR="1972312" hR="1972312" stAng="8728137" swAng="213172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DD2F9DE-46B7-4487-BDC6-B5E78E5E2CA6}">
      <dsp:nvSpPr>
        <dsp:cNvPr id="0" name=""/>
        <dsp:cNvSpPr/>
      </dsp:nvSpPr>
      <dsp:spPr>
        <a:xfrm>
          <a:off x="565149" y="1363957"/>
          <a:ext cx="1518939" cy="9873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IN" sz="1300" kern="1200" dirty="0" smtClean="0"/>
            <a:t>INTERVIEW</a:t>
          </a:r>
          <a:endParaRPr lang="en-IN" sz="1300" kern="1200" dirty="0"/>
        </a:p>
      </dsp:txBody>
      <dsp:txXfrm>
        <a:off x="613346" y="1412154"/>
        <a:ext cx="1422545" cy="890916"/>
      </dsp:txXfrm>
    </dsp:sp>
    <dsp:sp modelId="{4703C289-0EB3-468A-BF18-EE1D26B7F03A}">
      <dsp:nvSpPr>
        <dsp:cNvPr id="0" name=""/>
        <dsp:cNvSpPr/>
      </dsp:nvSpPr>
      <dsp:spPr>
        <a:xfrm>
          <a:off x="1228087" y="494779"/>
          <a:ext cx="3944624" cy="3944624"/>
        </a:xfrm>
        <a:custGeom>
          <a:avLst/>
          <a:gdLst/>
          <a:ahLst/>
          <a:cxnLst/>
          <a:rect l="0" t="0" r="0" b="0"/>
          <a:pathLst>
            <a:path>
              <a:moveTo>
                <a:pt x="343703" y="859815"/>
              </a:moveTo>
              <a:arcTo wR="1972312" hR="1972312" stAng="12860210" swAng="196119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319C7-668A-4DB4-81F5-FDBB2186BED9}">
      <dsp:nvSpPr>
        <dsp:cNvPr id="0" name=""/>
        <dsp:cNvSpPr/>
      </dsp:nvSpPr>
      <dsp:spPr>
        <a:xfrm rot="16200000">
          <a:off x="-1063873" y="1064617"/>
          <a:ext cx="4064000" cy="1934765"/>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791" bIns="0" numCol="1" spcCol="1270" anchor="t" anchorCtr="0">
          <a:noAutofit/>
        </a:bodyPr>
        <a:lstStyle/>
        <a:p>
          <a:pPr lvl="0" algn="l" defTabSz="844550">
            <a:lnSpc>
              <a:spcPct val="90000"/>
            </a:lnSpc>
            <a:spcBef>
              <a:spcPct val="0"/>
            </a:spcBef>
            <a:spcAft>
              <a:spcPct val="35000"/>
            </a:spcAft>
          </a:pPr>
          <a:r>
            <a:rPr lang="en-IN" sz="1900" kern="1200" dirty="0" smtClean="0"/>
            <a:t>MTECH</a:t>
          </a:r>
          <a:endParaRPr lang="en-IN" sz="1900" kern="1200" dirty="0"/>
        </a:p>
        <a:p>
          <a:pPr marL="114300" lvl="1" indent="-114300" algn="l" defTabSz="666750">
            <a:lnSpc>
              <a:spcPct val="90000"/>
            </a:lnSpc>
            <a:spcBef>
              <a:spcPct val="0"/>
            </a:spcBef>
            <a:spcAft>
              <a:spcPct val="15000"/>
            </a:spcAft>
            <a:buChar char="••"/>
          </a:pPr>
          <a:r>
            <a:rPr lang="en-IN" sz="1500" kern="1200" dirty="0" smtClean="0"/>
            <a:t>GATE</a:t>
          </a:r>
          <a:endParaRPr lang="en-IN" sz="1500" kern="1200" dirty="0"/>
        </a:p>
        <a:p>
          <a:pPr marL="114300" lvl="1" indent="-114300" algn="l" defTabSz="666750">
            <a:lnSpc>
              <a:spcPct val="90000"/>
            </a:lnSpc>
            <a:spcBef>
              <a:spcPct val="0"/>
            </a:spcBef>
            <a:spcAft>
              <a:spcPct val="15000"/>
            </a:spcAft>
            <a:buChar char="••"/>
          </a:pPr>
          <a:r>
            <a:rPr lang="en-IN" sz="1500" kern="1200" dirty="0" smtClean="0"/>
            <a:t>ARTIFICIAL INTELLIGENCE</a:t>
          </a:r>
          <a:endParaRPr lang="en-IN" sz="1500" kern="1200" dirty="0"/>
        </a:p>
        <a:p>
          <a:pPr marL="114300" lvl="1" indent="-114300" algn="l" defTabSz="666750">
            <a:lnSpc>
              <a:spcPct val="90000"/>
            </a:lnSpc>
            <a:spcBef>
              <a:spcPct val="0"/>
            </a:spcBef>
            <a:spcAft>
              <a:spcPct val="15000"/>
            </a:spcAft>
            <a:buChar char="••"/>
          </a:pPr>
          <a:r>
            <a:rPr lang="en-IN" sz="1500" kern="1200" dirty="0" smtClean="0"/>
            <a:t>SOFTWARE ENGINEERING</a:t>
          </a:r>
          <a:endParaRPr lang="en-IN" sz="1500" kern="1200" dirty="0"/>
        </a:p>
        <a:p>
          <a:pPr marL="114300" lvl="1" indent="-114300" algn="l" defTabSz="666750">
            <a:lnSpc>
              <a:spcPct val="90000"/>
            </a:lnSpc>
            <a:spcBef>
              <a:spcPct val="0"/>
            </a:spcBef>
            <a:spcAft>
              <a:spcPct val="15000"/>
            </a:spcAft>
            <a:buChar char="••"/>
          </a:pPr>
          <a:r>
            <a:rPr lang="en-IN" sz="1500" kern="1200" dirty="0" smtClean="0"/>
            <a:t>DATABASE AND INFORMATION</a:t>
          </a:r>
          <a:endParaRPr lang="en-IN" sz="1500" kern="1200" dirty="0"/>
        </a:p>
        <a:p>
          <a:pPr marL="114300" lvl="1" indent="-114300" algn="l" defTabSz="666750">
            <a:lnSpc>
              <a:spcPct val="90000"/>
            </a:lnSpc>
            <a:spcBef>
              <a:spcPct val="0"/>
            </a:spcBef>
            <a:spcAft>
              <a:spcPct val="15000"/>
            </a:spcAft>
            <a:buChar char="••"/>
          </a:pPr>
          <a:r>
            <a:rPr lang="en-IN" sz="1500" kern="1200" dirty="0" smtClean="0"/>
            <a:t>etc</a:t>
          </a:r>
          <a:endParaRPr lang="en-IN" sz="1500" kern="1200" dirty="0"/>
        </a:p>
        <a:p>
          <a:pPr marL="114300" lvl="1" indent="-114300" algn="l" defTabSz="666750">
            <a:lnSpc>
              <a:spcPct val="90000"/>
            </a:lnSpc>
            <a:spcBef>
              <a:spcPct val="0"/>
            </a:spcBef>
            <a:spcAft>
              <a:spcPct val="15000"/>
            </a:spcAft>
            <a:buChar char="••"/>
          </a:pPr>
          <a:endParaRPr lang="en-IN" sz="1500" kern="1200" dirty="0"/>
        </a:p>
      </dsp:txBody>
      <dsp:txXfrm rot="5400000">
        <a:off x="744" y="812800"/>
        <a:ext cx="1934765" cy="2438400"/>
      </dsp:txXfrm>
    </dsp:sp>
    <dsp:sp modelId="{12D59F71-FDB9-49F6-9FA2-7F1A315BB5CD}">
      <dsp:nvSpPr>
        <dsp:cNvPr id="0" name=""/>
        <dsp:cNvSpPr/>
      </dsp:nvSpPr>
      <dsp:spPr>
        <a:xfrm rot="16200000">
          <a:off x="916584" y="1064617"/>
          <a:ext cx="4064000" cy="1934765"/>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791" bIns="0" numCol="1" spcCol="1270" anchor="t" anchorCtr="0">
          <a:noAutofit/>
        </a:bodyPr>
        <a:lstStyle/>
        <a:p>
          <a:pPr lvl="0" algn="l" defTabSz="844550">
            <a:lnSpc>
              <a:spcPct val="90000"/>
            </a:lnSpc>
            <a:spcBef>
              <a:spcPct val="0"/>
            </a:spcBef>
            <a:spcAft>
              <a:spcPct val="35000"/>
            </a:spcAft>
          </a:pPr>
          <a:r>
            <a:rPr lang="en-IN" sz="1900" kern="1200" dirty="0" smtClean="0"/>
            <a:t>MBA</a:t>
          </a:r>
          <a:endParaRPr lang="en-IN" sz="1900" kern="1200" dirty="0"/>
        </a:p>
        <a:p>
          <a:pPr marL="114300" lvl="1" indent="-114300" algn="l" defTabSz="666750">
            <a:lnSpc>
              <a:spcPct val="90000"/>
            </a:lnSpc>
            <a:spcBef>
              <a:spcPct val="0"/>
            </a:spcBef>
            <a:spcAft>
              <a:spcPct val="15000"/>
            </a:spcAft>
            <a:buChar char="••"/>
          </a:pPr>
          <a:r>
            <a:rPr lang="en-IN" sz="1500" kern="1200" dirty="0" smtClean="0"/>
            <a:t>CAT</a:t>
          </a:r>
          <a:endParaRPr lang="en-IN" sz="1500" kern="1200" dirty="0"/>
        </a:p>
        <a:p>
          <a:pPr marL="114300" lvl="1" indent="-114300" algn="l" defTabSz="666750">
            <a:lnSpc>
              <a:spcPct val="90000"/>
            </a:lnSpc>
            <a:spcBef>
              <a:spcPct val="0"/>
            </a:spcBef>
            <a:spcAft>
              <a:spcPct val="15000"/>
            </a:spcAft>
            <a:buChar char="••"/>
          </a:pPr>
          <a:r>
            <a:rPr lang="en-IN" sz="1500" kern="1200" dirty="0" smtClean="0"/>
            <a:t>COMMUNICATION</a:t>
          </a:r>
          <a:endParaRPr lang="en-IN" sz="1500" kern="1200" dirty="0"/>
        </a:p>
        <a:p>
          <a:pPr marL="114300" lvl="1" indent="-114300" algn="l" defTabSz="666750">
            <a:lnSpc>
              <a:spcPct val="90000"/>
            </a:lnSpc>
            <a:spcBef>
              <a:spcPct val="0"/>
            </a:spcBef>
            <a:spcAft>
              <a:spcPct val="15000"/>
            </a:spcAft>
            <a:buChar char="••"/>
          </a:pPr>
          <a:r>
            <a:rPr lang="en-IN" sz="1500" kern="1200" dirty="0" smtClean="0"/>
            <a:t>FINANCE</a:t>
          </a:r>
          <a:endParaRPr lang="en-IN" sz="1500" kern="1200" dirty="0"/>
        </a:p>
        <a:p>
          <a:pPr marL="114300" lvl="1" indent="-114300" algn="l" defTabSz="666750">
            <a:lnSpc>
              <a:spcPct val="90000"/>
            </a:lnSpc>
            <a:spcBef>
              <a:spcPct val="0"/>
            </a:spcBef>
            <a:spcAft>
              <a:spcPct val="15000"/>
            </a:spcAft>
            <a:buChar char="••"/>
          </a:pPr>
          <a:r>
            <a:rPr lang="en-IN" sz="1500" kern="1200" dirty="0" smtClean="0"/>
            <a:t>HR</a:t>
          </a:r>
          <a:endParaRPr lang="en-IN" sz="1500" kern="1200" dirty="0"/>
        </a:p>
        <a:p>
          <a:pPr marL="114300" lvl="1" indent="-114300" algn="l" defTabSz="666750">
            <a:lnSpc>
              <a:spcPct val="90000"/>
            </a:lnSpc>
            <a:spcBef>
              <a:spcPct val="0"/>
            </a:spcBef>
            <a:spcAft>
              <a:spcPct val="15000"/>
            </a:spcAft>
            <a:buChar char="••"/>
          </a:pPr>
          <a:r>
            <a:rPr lang="en-IN" sz="1500" kern="1200" dirty="0" smtClean="0"/>
            <a:t>MARKETING</a:t>
          </a:r>
          <a:endParaRPr lang="en-IN" sz="1500" kern="1200" dirty="0"/>
        </a:p>
        <a:p>
          <a:pPr marL="114300" lvl="1" indent="-114300" algn="l" defTabSz="666750">
            <a:lnSpc>
              <a:spcPct val="90000"/>
            </a:lnSpc>
            <a:spcBef>
              <a:spcPct val="0"/>
            </a:spcBef>
            <a:spcAft>
              <a:spcPct val="15000"/>
            </a:spcAft>
            <a:buChar char="••"/>
          </a:pPr>
          <a:r>
            <a:rPr lang="en-IN" sz="1500" kern="1200" dirty="0" smtClean="0"/>
            <a:t>etc</a:t>
          </a:r>
          <a:endParaRPr lang="en-IN" sz="1500" kern="1200" dirty="0"/>
        </a:p>
      </dsp:txBody>
      <dsp:txXfrm rot="5400000">
        <a:off x="1981201" y="812800"/>
        <a:ext cx="1934765" cy="2438400"/>
      </dsp:txXfrm>
    </dsp:sp>
    <dsp:sp modelId="{777FA1D2-16FB-4B47-BA49-93FD6EC301B5}">
      <dsp:nvSpPr>
        <dsp:cNvPr id="0" name=""/>
        <dsp:cNvSpPr/>
      </dsp:nvSpPr>
      <dsp:spPr>
        <a:xfrm rot="16200000">
          <a:off x="3096617" y="1064617"/>
          <a:ext cx="4064000" cy="1934765"/>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791" bIns="0" numCol="1" spcCol="1270" anchor="t" anchorCtr="0">
          <a:noAutofit/>
        </a:bodyPr>
        <a:lstStyle/>
        <a:p>
          <a:pPr lvl="0" algn="l" defTabSz="844550">
            <a:lnSpc>
              <a:spcPct val="90000"/>
            </a:lnSpc>
            <a:spcBef>
              <a:spcPct val="0"/>
            </a:spcBef>
            <a:spcAft>
              <a:spcPct val="35000"/>
            </a:spcAft>
          </a:pPr>
          <a:r>
            <a:rPr lang="en-IN" sz="1900" kern="1200" dirty="0" smtClean="0"/>
            <a:t>OTHERS</a:t>
          </a:r>
          <a:endParaRPr lang="en-IN" sz="1900" kern="1200" dirty="0"/>
        </a:p>
        <a:p>
          <a:pPr marL="114300" lvl="1" indent="-114300" algn="l" defTabSz="666750">
            <a:lnSpc>
              <a:spcPct val="90000"/>
            </a:lnSpc>
            <a:spcBef>
              <a:spcPct val="0"/>
            </a:spcBef>
            <a:spcAft>
              <a:spcPct val="15000"/>
            </a:spcAft>
            <a:buChar char="••"/>
          </a:pPr>
          <a:r>
            <a:rPr lang="en-IN" sz="1500" kern="1200" dirty="0" smtClean="0"/>
            <a:t>MSC</a:t>
          </a:r>
          <a:endParaRPr lang="en-IN" sz="1500" kern="1200" dirty="0"/>
        </a:p>
        <a:p>
          <a:pPr marL="114300" lvl="1" indent="-114300" algn="l" defTabSz="666750">
            <a:lnSpc>
              <a:spcPct val="90000"/>
            </a:lnSpc>
            <a:spcBef>
              <a:spcPct val="0"/>
            </a:spcBef>
            <a:spcAft>
              <a:spcPct val="15000"/>
            </a:spcAft>
            <a:buChar char="••"/>
          </a:pPr>
          <a:r>
            <a:rPr lang="en-IN" sz="1500" kern="1200" dirty="0" smtClean="0"/>
            <a:t>M.PHIL</a:t>
          </a:r>
          <a:endParaRPr lang="en-IN" sz="1500" kern="1200" dirty="0"/>
        </a:p>
        <a:p>
          <a:pPr marL="114300" lvl="1" indent="-114300" algn="l" defTabSz="666750">
            <a:lnSpc>
              <a:spcPct val="90000"/>
            </a:lnSpc>
            <a:spcBef>
              <a:spcPct val="0"/>
            </a:spcBef>
            <a:spcAft>
              <a:spcPct val="15000"/>
            </a:spcAft>
            <a:buChar char="••"/>
          </a:pPr>
          <a:r>
            <a:rPr lang="en-IN" sz="1500" kern="1200" dirty="0" smtClean="0"/>
            <a:t>PhD</a:t>
          </a:r>
          <a:endParaRPr lang="en-IN" sz="1500" kern="1200" dirty="0"/>
        </a:p>
        <a:p>
          <a:pPr marL="114300" lvl="1" indent="-114300" algn="l" defTabSz="666750">
            <a:lnSpc>
              <a:spcPct val="90000"/>
            </a:lnSpc>
            <a:spcBef>
              <a:spcPct val="0"/>
            </a:spcBef>
            <a:spcAft>
              <a:spcPct val="15000"/>
            </a:spcAft>
            <a:buChar char="••"/>
          </a:pPr>
          <a:r>
            <a:rPr lang="en-IN" sz="1500" kern="1200" dirty="0" smtClean="0"/>
            <a:t>ME</a:t>
          </a:r>
          <a:endParaRPr lang="en-IN" sz="1500" kern="1200" dirty="0"/>
        </a:p>
        <a:p>
          <a:pPr marL="114300" lvl="1" indent="-114300" algn="l" defTabSz="666750">
            <a:lnSpc>
              <a:spcPct val="90000"/>
            </a:lnSpc>
            <a:spcBef>
              <a:spcPct val="0"/>
            </a:spcBef>
            <a:spcAft>
              <a:spcPct val="15000"/>
            </a:spcAft>
            <a:buChar char="••"/>
          </a:pPr>
          <a:r>
            <a:rPr lang="en-IN" sz="1500" kern="1200" dirty="0" smtClean="0"/>
            <a:t>many more</a:t>
          </a:r>
          <a:endParaRPr lang="en-IN" sz="1500" kern="1200" dirty="0"/>
        </a:p>
      </dsp:txBody>
      <dsp:txXfrm rot="5400000">
        <a:off x="4161234" y="812800"/>
        <a:ext cx="1934765" cy="24384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DE821-B72D-41A9-9901-B77B020FB07C}">
      <dsp:nvSpPr>
        <dsp:cNvPr id="0" name=""/>
        <dsp:cNvSpPr/>
      </dsp:nvSpPr>
      <dsp:spPr>
        <a:xfrm>
          <a:off x="1905" y="213910"/>
          <a:ext cx="1857374" cy="74294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en-IN" sz="3100" kern="1200" dirty="0" smtClean="0"/>
            <a:t>MTECH</a:t>
          </a:r>
          <a:endParaRPr lang="en-IN" sz="3100" kern="1200" dirty="0"/>
        </a:p>
      </dsp:txBody>
      <dsp:txXfrm>
        <a:off x="1905" y="213910"/>
        <a:ext cx="1857374" cy="742949"/>
      </dsp:txXfrm>
    </dsp:sp>
    <dsp:sp modelId="{2C12F212-C120-47B7-A5B3-9F258B640FF2}">
      <dsp:nvSpPr>
        <dsp:cNvPr id="0" name=""/>
        <dsp:cNvSpPr/>
      </dsp:nvSpPr>
      <dsp:spPr>
        <a:xfrm>
          <a:off x="1905" y="956859"/>
          <a:ext cx="1857374" cy="289323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IN" sz="3100" kern="1200" dirty="0" smtClean="0"/>
            <a:t>IITs</a:t>
          </a:r>
          <a:endParaRPr lang="en-IN" sz="3100" kern="1200" dirty="0"/>
        </a:p>
        <a:p>
          <a:pPr marL="285750" lvl="1" indent="-285750" algn="l" defTabSz="1377950">
            <a:lnSpc>
              <a:spcPct val="90000"/>
            </a:lnSpc>
            <a:spcBef>
              <a:spcPct val="0"/>
            </a:spcBef>
            <a:spcAft>
              <a:spcPct val="15000"/>
            </a:spcAft>
            <a:buChar char="••"/>
          </a:pPr>
          <a:r>
            <a:rPr lang="en-IN" sz="3100" kern="1200" dirty="0" smtClean="0"/>
            <a:t>NITs</a:t>
          </a:r>
          <a:endParaRPr lang="en-IN" sz="3100" kern="1200" dirty="0"/>
        </a:p>
        <a:p>
          <a:pPr marL="285750" lvl="1" indent="-285750" algn="l" defTabSz="1377950">
            <a:lnSpc>
              <a:spcPct val="90000"/>
            </a:lnSpc>
            <a:spcBef>
              <a:spcPct val="0"/>
            </a:spcBef>
            <a:spcAft>
              <a:spcPct val="15000"/>
            </a:spcAft>
            <a:buChar char="••"/>
          </a:pPr>
          <a:r>
            <a:rPr lang="en-IN" sz="3100" kern="1200" dirty="0" smtClean="0"/>
            <a:t>DTU</a:t>
          </a:r>
          <a:endParaRPr lang="en-IN" sz="3100" kern="1200" dirty="0"/>
        </a:p>
        <a:p>
          <a:pPr marL="285750" lvl="1" indent="-285750" algn="l" defTabSz="1377950">
            <a:lnSpc>
              <a:spcPct val="90000"/>
            </a:lnSpc>
            <a:spcBef>
              <a:spcPct val="0"/>
            </a:spcBef>
            <a:spcAft>
              <a:spcPct val="15000"/>
            </a:spcAft>
            <a:buChar char="••"/>
          </a:pPr>
          <a:r>
            <a:rPr lang="en-IN" sz="3100" kern="1200" dirty="0" smtClean="0"/>
            <a:t>PEC</a:t>
          </a:r>
          <a:endParaRPr lang="en-IN" sz="3100" kern="1200" dirty="0"/>
        </a:p>
        <a:p>
          <a:pPr marL="285750" lvl="1" indent="-285750" algn="l" defTabSz="1377950">
            <a:lnSpc>
              <a:spcPct val="90000"/>
            </a:lnSpc>
            <a:spcBef>
              <a:spcPct val="0"/>
            </a:spcBef>
            <a:spcAft>
              <a:spcPct val="15000"/>
            </a:spcAft>
            <a:buChar char="••"/>
          </a:pPr>
          <a:r>
            <a:rPr lang="en-IN" sz="3100" kern="1200" dirty="0" smtClean="0"/>
            <a:t>etc</a:t>
          </a:r>
          <a:endParaRPr lang="en-IN" sz="3100" kern="1200" dirty="0"/>
        </a:p>
      </dsp:txBody>
      <dsp:txXfrm>
        <a:off x="1905" y="956859"/>
        <a:ext cx="1857374" cy="2893230"/>
      </dsp:txXfrm>
    </dsp:sp>
    <dsp:sp modelId="{33CFA1A3-73F4-4E68-A6AC-7B9782AF04DE}">
      <dsp:nvSpPr>
        <dsp:cNvPr id="0" name=""/>
        <dsp:cNvSpPr/>
      </dsp:nvSpPr>
      <dsp:spPr>
        <a:xfrm>
          <a:off x="2119312" y="213910"/>
          <a:ext cx="1857374" cy="74294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en-IN" sz="3100" kern="1200" dirty="0" smtClean="0"/>
            <a:t>MBA</a:t>
          </a:r>
          <a:endParaRPr lang="en-IN" sz="3100" kern="1200" dirty="0"/>
        </a:p>
      </dsp:txBody>
      <dsp:txXfrm>
        <a:off x="2119312" y="213910"/>
        <a:ext cx="1857374" cy="742949"/>
      </dsp:txXfrm>
    </dsp:sp>
    <dsp:sp modelId="{EDB6A4A3-EEB8-45EC-B09D-42689270B0EC}">
      <dsp:nvSpPr>
        <dsp:cNvPr id="0" name=""/>
        <dsp:cNvSpPr/>
      </dsp:nvSpPr>
      <dsp:spPr>
        <a:xfrm>
          <a:off x="2119312" y="956859"/>
          <a:ext cx="1857374" cy="289323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IN" sz="3100" kern="1200" dirty="0" smtClean="0"/>
            <a:t>IIMs</a:t>
          </a:r>
          <a:endParaRPr lang="en-IN" sz="3100" kern="1200" dirty="0"/>
        </a:p>
        <a:p>
          <a:pPr marL="285750" lvl="1" indent="-285750" algn="l" defTabSz="1377950">
            <a:lnSpc>
              <a:spcPct val="90000"/>
            </a:lnSpc>
            <a:spcBef>
              <a:spcPct val="0"/>
            </a:spcBef>
            <a:spcAft>
              <a:spcPct val="15000"/>
            </a:spcAft>
            <a:buChar char="••"/>
          </a:pPr>
          <a:r>
            <a:rPr lang="en-IN" sz="3100" kern="1200" dirty="0" smtClean="0"/>
            <a:t>IITs</a:t>
          </a:r>
          <a:endParaRPr lang="en-IN" sz="3100" kern="1200" dirty="0"/>
        </a:p>
        <a:p>
          <a:pPr marL="285750" lvl="1" indent="-285750" algn="l" defTabSz="1377950">
            <a:lnSpc>
              <a:spcPct val="90000"/>
            </a:lnSpc>
            <a:spcBef>
              <a:spcPct val="0"/>
            </a:spcBef>
            <a:spcAft>
              <a:spcPct val="15000"/>
            </a:spcAft>
            <a:buChar char="••"/>
          </a:pPr>
          <a:r>
            <a:rPr lang="en-IN" sz="3100" kern="1200" dirty="0" smtClean="0"/>
            <a:t>XLRI</a:t>
          </a:r>
          <a:endParaRPr lang="en-IN" sz="3100" kern="1200" dirty="0"/>
        </a:p>
        <a:p>
          <a:pPr marL="285750" lvl="1" indent="-285750" algn="l" defTabSz="1377950">
            <a:lnSpc>
              <a:spcPct val="90000"/>
            </a:lnSpc>
            <a:spcBef>
              <a:spcPct val="0"/>
            </a:spcBef>
            <a:spcAft>
              <a:spcPct val="15000"/>
            </a:spcAft>
            <a:buChar char="••"/>
          </a:pPr>
          <a:r>
            <a:rPr lang="en-IN" sz="3100" kern="1200" dirty="0" smtClean="0"/>
            <a:t>SPIJMR</a:t>
          </a:r>
          <a:endParaRPr lang="en-IN" sz="3100" kern="1200" dirty="0"/>
        </a:p>
        <a:p>
          <a:pPr marL="285750" lvl="1" indent="-285750" algn="l" defTabSz="1377950">
            <a:lnSpc>
              <a:spcPct val="90000"/>
            </a:lnSpc>
            <a:spcBef>
              <a:spcPct val="0"/>
            </a:spcBef>
            <a:spcAft>
              <a:spcPct val="15000"/>
            </a:spcAft>
            <a:buChar char="••"/>
          </a:pPr>
          <a:r>
            <a:rPr lang="en-IN" sz="3100" kern="1200" dirty="0" smtClean="0"/>
            <a:t>etc</a:t>
          </a:r>
          <a:endParaRPr lang="en-IN" sz="3100" kern="1200" dirty="0"/>
        </a:p>
      </dsp:txBody>
      <dsp:txXfrm>
        <a:off x="2119312" y="956859"/>
        <a:ext cx="1857374" cy="2893230"/>
      </dsp:txXfrm>
    </dsp:sp>
    <dsp:sp modelId="{A4419F67-8003-4E59-87BB-0DFB4BF58765}">
      <dsp:nvSpPr>
        <dsp:cNvPr id="0" name=""/>
        <dsp:cNvSpPr/>
      </dsp:nvSpPr>
      <dsp:spPr>
        <a:xfrm>
          <a:off x="4236719" y="213910"/>
          <a:ext cx="1857374" cy="74294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en-IN" sz="3100" kern="1200" dirty="0" smtClean="0"/>
            <a:t>MSc</a:t>
          </a:r>
          <a:endParaRPr lang="en-IN" sz="3100" kern="1200" dirty="0"/>
        </a:p>
      </dsp:txBody>
      <dsp:txXfrm>
        <a:off x="4236719" y="213910"/>
        <a:ext cx="1857374" cy="742949"/>
      </dsp:txXfrm>
    </dsp:sp>
    <dsp:sp modelId="{E3650433-19D0-42EF-86D1-0F02FA724AC8}">
      <dsp:nvSpPr>
        <dsp:cNvPr id="0" name=""/>
        <dsp:cNvSpPr/>
      </dsp:nvSpPr>
      <dsp:spPr>
        <a:xfrm>
          <a:off x="4238625" y="965192"/>
          <a:ext cx="1857374" cy="289323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IN" sz="3100" kern="1200" dirty="0" smtClean="0"/>
            <a:t>IITM</a:t>
          </a:r>
          <a:endParaRPr lang="en-IN" sz="3100" kern="1200" dirty="0"/>
        </a:p>
        <a:p>
          <a:pPr marL="285750" lvl="1" indent="-285750" algn="l" defTabSz="1377950">
            <a:lnSpc>
              <a:spcPct val="90000"/>
            </a:lnSpc>
            <a:spcBef>
              <a:spcPct val="0"/>
            </a:spcBef>
            <a:spcAft>
              <a:spcPct val="15000"/>
            </a:spcAft>
            <a:buChar char="••"/>
          </a:pPr>
          <a:r>
            <a:rPr lang="en-IN" sz="3100" kern="1200" dirty="0" smtClean="0"/>
            <a:t>SIU</a:t>
          </a:r>
          <a:endParaRPr lang="en-IN" sz="3100" kern="1200" dirty="0"/>
        </a:p>
        <a:p>
          <a:pPr marL="285750" lvl="1" indent="-285750" algn="l" defTabSz="1377950">
            <a:lnSpc>
              <a:spcPct val="90000"/>
            </a:lnSpc>
            <a:spcBef>
              <a:spcPct val="0"/>
            </a:spcBef>
            <a:spcAft>
              <a:spcPct val="15000"/>
            </a:spcAft>
            <a:buChar char="••"/>
          </a:pPr>
          <a:r>
            <a:rPr lang="en-IN" sz="3100" kern="1200" dirty="0" smtClean="0"/>
            <a:t>SICSR</a:t>
          </a:r>
          <a:endParaRPr lang="en-IN" sz="3100" kern="1200" dirty="0"/>
        </a:p>
        <a:p>
          <a:pPr marL="285750" lvl="1" indent="-285750" algn="l" defTabSz="1377950">
            <a:lnSpc>
              <a:spcPct val="90000"/>
            </a:lnSpc>
            <a:spcBef>
              <a:spcPct val="0"/>
            </a:spcBef>
            <a:spcAft>
              <a:spcPct val="15000"/>
            </a:spcAft>
            <a:buChar char="••"/>
          </a:pPr>
          <a:r>
            <a:rPr lang="en-IN" sz="3100" kern="1200" dirty="0" smtClean="0"/>
            <a:t>BUCDE</a:t>
          </a:r>
          <a:endParaRPr lang="en-IN" sz="3100" kern="1200" dirty="0"/>
        </a:p>
        <a:p>
          <a:pPr marL="285750" lvl="1" indent="-285750" algn="l" defTabSz="1377950">
            <a:lnSpc>
              <a:spcPct val="90000"/>
            </a:lnSpc>
            <a:spcBef>
              <a:spcPct val="0"/>
            </a:spcBef>
            <a:spcAft>
              <a:spcPct val="15000"/>
            </a:spcAft>
            <a:buChar char="••"/>
          </a:pPr>
          <a:r>
            <a:rPr lang="en-IN" sz="3100" kern="1200" dirty="0" smtClean="0"/>
            <a:t>etc</a:t>
          </a:r>
          <a:endParaRPr lang="en-IN" sz="3100" kern="1200" dirty="0"/>
        </a:p>
      </dsp:txBody>
      <dsp:txXfrm>
        <a:off x="4238625" y="965192"/>
        <a:ext cx="1857374" cy="28932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5B8DFF-3B96-41A0-9B28-6E55A2E48E01}" type="datetimeFigureOut">
              <a:rPr lang="en-US" smtClean="0"/>
              <a:pPr/>
              <a:t>2/16/2017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DAC6CA-E053-4EC7-B801-A64BBB9841B3}" type="slidenum">
              <a:rPr lang="en-US" smtClean="0"/>
              <a:pPr/>
              <a:t>‹#›</a:t>
            </a:fld>
            <a:endParaRPr lang="en-US"/>
          </a:p>
        </p:txBody>
      </p:sp>
    </p:spTree>
    <p:extLst>
      <p:ext uri="{BB962C8B-B14F-4D97-AF65-F5344CB8AC3E}">
        <p14:creationId xmlns:p14="http://schemas.microsoft.com/office/powerpoint/2010/main" xmlns="" val="2932717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6DAC6CA-E053-4EC7-B801-A64BBB9841B3}" type="slidenum">
              <a:rPr lang="en-US" smtClean="0"/>
              <a:pPr/>
              <a:t>5</a:t>
            </a:fld>
            <a:endParaRPr lang="en-US"/>
          </a:p>
        </p:txBody>
      </p:sp>
    </p:spTree>
    <p:extLst>
      <p:ext uri="{BB962C8B-B14F-4D97-AF65-F5344CB8AC3E}">
        <p14:creationId xmlns:p14="http://schemas.microsoft.com/office/powerpoint/2010/main" xmlns="" val="3190066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6DAC6CA-E053-4EC7-B801-A64BBB9841B3}" type="slidenum">
              <a:rPr lang="en-US" smtClean="0"/>
              <a:pPr/>
              <a:t>14</a:t>
            </a:fld>
            <a:endParaRPr lang="en-US"/>
          </a:p>
        </p:txBody>
      </p:sp>
    </p:spTree>
    <p:extLst>
      <p:ext uri="{BB962C8B-B14F-4D97-AF65-F5344CB8AC3E}">
        <p14:creationId xmlns:p14="http://schemas.microsoft.com/office/powerpoint/2010/main" xmlns="" val="1046264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free-power-point-templates.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800" y="4648200"/>
            <a:ext cx="6223000" cy="1066800"/>
          </a:xfrm>
        </p:spPr>
        <p:txBody>
          <a:bodyPr>
            <a:noAutofit/>
          </a:bodyPr>
          <a:lstStyle>
            <a:lvl1pPr algn="ctr">
              <a:defRPr sz="4800" baseline="0">
                <a:solidFill>
                  <a:schemeClr val="bg1"/>
                </a:solidFill>
              </a:defRPr>
            </a:lvl1pPr>
          </a:lstStyle>
          <a:p>
            <a:r>
              <a:rPr lang="en-US" dirty="0" smtClean="0"/>
              <a:t>Your Master Title</a:t>
            </a:r>
            <a:endParaRPr lang="en-US" dirty="0"/>
          </a:p>
        </p:txBody>
      </p:sp>
      <p:sp>
        <p:nvSpPr>
          <p:cNvPr id="3" name="Subtitle 2"/>
          <p:cNvSpPr>
            <a:spLocks noGrp="1"/>
          </p:cNvSpPr>
          <p:nvPr>
            <p:ph type="subTitle" idx="1"/>
          </p:nvPr>
        </p:nvSpPr>
        <p:spPr>
          <a:xfrm>
            <a:off x="685800" y="5715000"/>
            <a:ext cx="4953000" cy="533400"/>
          </a:xfrm>
        </p:spPr>
        <p:txBody>
          <a:bodyPr>
            <a:norm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53074F12-AA26-4AC8-9962-C36BB8F32554}" type="datetimeFigureOut">
              <a:rPr lang="en-US" smtClean="0"/>
              <a:pPr/>
              <a:t>2/16/2017</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53074F12-AA26-4AC8-9962-C36BB8F32554}" type="datetimeFigureOut">
              <a:rPr lang="en-US" smtClean="0"/>
              <a:pPr/>
              <a:t>2/16/2017</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553200" cy="1143000"/>
          </a:xfrm>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53074F12-AA26-4AC8-9962-C36BB8F32554}" type="datetimeFigureOut">
              <a:rPr lang="en-US" smtClean="0"/>
              <a:pPr/>
              <a:t>2/16/2017</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bg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53074F12-AA26-4AC8-9962-C36BB8F32554}" type="datetimeFigureOut">
              <a:rPr lang="en-US" smtClean="0"/>
              <a:pPr/>
              <a:t>2/16/2017</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82CCC60-E8CD-4174-8B1A-7DF615B22EEF}" type="slidenum">
              <a:rPr lang="en-US" smtClean="0"/>
              <a:pPr/>
              <a:t>‹#›</a:t>
            </a:fld>
            <a:endParaRPr lang="en-US"/>
          </a:p>
        </p:txBody>
      </p:sp>
      <p:pic>
        <p:nvPicPr>
          <p:cNvPr id="7" name="Picture 6" descr="E:\websites\free-power-point-templates\2012\logos.png">
            <a:hlinkClick r:id="rId2"/>
          </p:cNvPr>
          <p:cNvPicPr>
            <a:picLocks noChangeAspect="1" noChangeArrowheads="1"/>
          </p:cNvPicPr>
          <p:nvPr userDrawn="1"/>
        </p:nvPicPr>
        <p:blipFill>
          <a:blip r:embed="rId3">
            <a:extLst>
              <a:ext uri="{28A0092B-C50C-407E-A947-70E740481C1C}">
                <a14:useLocalDpi xmlns:a14="http://schemas.microsoft.com/office/drawing/2010/main" xmlns="" val="0"/>
              </a:ext>
            </a:extLst>
          </a:blip>
          <a:stretch>
            <a:fillRect/>
          </a:stretch>
        </p:blipFill>
        <p:spPr bwMode="auto">
          <a:xfrm>
            <a:off x="1498455" y="3101616"/>
            <a:ext cx="1951712" cy="702615"/>
          </a:xfrm>
          <a:prstGeom prst="rect">
            <a:avLst/>
          </a:prstGeom>
          <a:noFill/>
          <a:ln>
            <a:no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8130"/>
            <a:ext cx="6553200" cy="1143000"/>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965" y="1443835"/>
            <a:ext cx="8229600" cy="452596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53074F12-AA26-4AC8-9962-C36BB8F32554}" type="datetimeFigureOut">
              <a:rPr lang="en-US" smtClean="0"/>
              <a:pPr/>
              <a:t>2/16/2017</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53074F12-AA26-4AC8-9962-C36BB8F32554}" type="datetimeFigureOut">
              <a:rPr lang="en-US" smtClean="0"/>
              <a:pPr/>
              <a:t>2/16/2017</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82CCC60-E8CD-4174-8B1A-7DF615B22EEF}" type="slidenum">
              <a:rPr lang="en-US" smtClean="0"/>
              <a:pPr/>
              <a:t>‹#›</a:t>
            </a:fld>
            <a:endParaRPr lang="en-US"/>
          </a:p>
        </p:txBody>
      </p:sp>
      <p:sp>
        <p:nvSpPr>
          <p:cNvPr id="7" name="Title 1"/>
          <p:cNvSpPr>
            <a:spLocks noGrp="1"/>
          </p:cNvSpPr>
          <p:nvPr>
            <p:ph type="title"/>
          </p:nvPr>
        </p:nvSpPr>
        <p:spPr>
          <a:xfrm>
            <a:off x="1066800" y="148130"/>
            <a:ext cx="7848599" cy="1143000"/>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1066800" y="1443835"/>
            <a:ext cx="7840118" cy="5261765"/>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157787"/>
            <a:ext cx="6324600" cy="1166813"/>
          </a:xfrm>
        </p:spPr>
        <p:txBody>
          <a:bodyPr anchor="t"/>
          <a:lstStyle>
            <a:lvl1pPr algn="ctr">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0" y="4572000"/>
            <a:ext cx="6324600" cy="585787"/>
          </a:xfrm>
        </p:spPr>
        <p:txBody>
          <a:bodyPr anchor="b"/>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53074F12-AA26-4AC8-9962-C36BB8F32554}" type="datetimeFigureOut">
              <a:rPr lang="en-US" smtClean="0"/>
              <a:pPr/>
              <a:t>2/16/2017</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447800"/>
            <a:ext cx="4038600" cy="487680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0"/>
            <a:ext cx="4038600" cy="487680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fld id="{53074F12-AA26-4AC8-9962-C36BB8F32554}" type="datetimeFigureOut">
              <a:rPr lang="en-US" smtClean="0"/>
              <a:pPr/>
              <a:t>2/16/2017</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8130"/>
            <a:ext cx="6629400" cy="1143000"/>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24000"/>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53862"/>
            <a:ext cx="4040188" cy="3798583"/>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24000"/>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53862"/>
            <a:ext cx="4041775" cy="3798583"/>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solidFill>
                  <a:schemeClr val="bg1"/>
                </a:solidFill>
              </a:defRPr>
            </a:lvl1pPr>
          </a:lstStyle>
          <a:p>
            <a:fld id="{53074F12-AA26-4AC8-9962-C36BB8F32554}" type="datetimeFigureOut">
              <a:rPr lang="en-US" smtClean="0"/>
              <a:pPr/>
              <a:t>2/16/2017</a:t>
            </a:fld>
            <a:endParaRPr lang="en-US"/>
          </a:p>
        </p:txBody>
      </p:sp>
      <p:sp>
        <p:nvSpPr>
          <p:cNvPr id="8" name="Footer Placeholder 7"/>
          <p:cNvSpPr>
            <a:spLocks noGrp="1"/>
          </p:cNvSpPr>
          <p:nvPr>
            <p:ph type="ftr" sz="quarter" idx="11"/>
          </p:nvPr>
        </p:nvSpPr>
        <p:spPr/>
        <p:txBody>
          <a:bodyPr/>
          <a:lstStyle>
            <a:lvl1pPr>
              <a:defRPr>
                <a:solidFill>
                  <a:schemeClr val="bg1"/>
                </a:solidFill>
              </a:defRPr>
            </a:lvl1pPr>
          </a:lstStyle>
          <a:p>
            <a:endParaRPr lang="en-US"/>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553200" cy="1143000"/>
          </a:xfr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53074F12-AA26-4AC8-9962-C36BB8F32554}" type="datetimeFigureOut">
              <a:rPr lang="en-US" smtClean="0"/>
              <a:pPr/>
              <a:t>2/16/2017</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53074F12-AA26-4AC8-9962-C36BB8F32554}" type="datetimeFigureOut">
              <a:rPr lang="en-US" smtClean="0"/>
              <a:pPr/>
              <a:t>2/16/2017</a:t>
            </a:fld>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53074F12-AA26-4AC8-9962-C36BB8F32554}" type="datetimeFigureOut">
              <a:rPr lang="en-US" smtClean="0"/>
              <a:pPr/>
              <a:t>2/16/2017</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65532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800"/>
            <a:ext cx="8229600" cy="4678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53074F12-AA26-4AC8-9962-C36BB8F32554}" type="datetimeFigureOut">
              <a:rPr lang="en-US" smtClean="0"/>
              <a:pPr/>
              <a:t>2/16/2017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spcBef>
          <a:spcPct val="0"/>
        </a:spcBef>
        <a:buNone/>
        <a:defRPr sz="3600" b="1" kern="1200">
          <a:solidFill>
            <a:schemeClr val="bg1"/>
          </a:solidFill>
          <a:effectLst>
            <a:outerShdw blurRad="38100" dist="38100" dir="2700000" algn="tl">
              <a:srgbClr val="000000">
                <a:alpha val="43137"/>
              </a:srgbClr>
            </a:outerShdw>
          </a:effectLst>
          <a:latin typeface="Microsoft New Tai Lue" pitchFamily="34" charset="0"/>
          <a:ea typeface="Microsoft Himalaya" pitchFamily="2" charset="0"/>
          <a:cs typeface="Microsoft New Tai Lue"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bg1"/>
          </a:solidFill>
          <a:latin typeface="Microsoft New Tai Lue" pitchFamily="34" charset="0"/>
          <a:ea typeface="+mn-ea"/>
          <a:cs typeface="Microsoft New Tai Lue" pitchFamily="34" charset="0"/>
        </a:defRPr>
      </a:lvl1pPr>
      <a:lvl2pPr marL="742950" indent="-285750" algn="l" defTabSz="914400" rtl="0" eaLnBrk="1" latinLnBrk="0" hangingPunct="1">
        <a:spcBef>
          <a:spcPct val="20000"/>
        </a:spcBef>
        <a:buFont typeface="Arial" pitchFamily="34" charset="0"/>
        <a:buChar char="–"/>
        <a:defRPr sz="2400" kern="1200">
          <a:solidFill>
            <a:schemeClr val="bg1"/>
          </a:solidFill>
          <a:latin typeface="Microsoft New Tai Lue" pitchFamily="34" charset="0"/>
          <a:ea typeface="+mn-ea"/>
          <a:cs typeface="Microsoft New Tai Lue" pitchFamily="34" charset="0"/>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Microsoft New Tai Lue" pitchFamily="34" charset="0"/>
          <a:ea typeface="+mn-ea"/>
          <a:cs typeface="Microsoft New Tai Lue" pitchFamily="34" charset="0"/>
        </a:defRPr>
      </a:lvl3pPr>
      <a:lvl4pPr marL="1600200" indent="-228600" algn="l" defTabSz="914400" rtl="0" eaLnBrk="1" latinLnBrk="0" hangingPunct="1">
        <a:spcBef>
          <a:spcPct val="20000"/>
        </a:spcBef>
        <a:buFont typeface="Arial" pitchFamily="34" charset="0"/>
        <a:buChar char="–"/>
        <a:defRPr sz="1800" kern="1200">
          <a:solidFill>
            <a:schemeClr val="bg1"/>
          </a:solidFill>
          <a:latin typeface="Microsoft New Tai Lue" pitchFamily="34" charset="0"/>
          <a:ea typeface="+mn-ea"/>
          <a:cs typeface="Microsoft New Tai Lue" pitchFamily="34" charset="0"/>
        </a:defRPr>
      </a:lvl4pPr>
      <a:lvl5pPr marL="2057400" indent="-228600" algn="l" defTabSz="914400" rtl="0" eaLnBrk="1" latinLnBrk="0" hangingPunct="1">
        <a:spcBef>
          <a:spcPct val="20000"/>
        </a:spcBef>
        <a:buFont typeface="Arial" pitchFamily="34" charset="0"/>
        <a:buChar char="»"/>
        <a:defRPr sz="1800" kern="1200">
          <a:solidFill>
            <a:schemeClr val="bg1"/>
          </a:solidFill>
          <a:latin typeface="Microsoft New Tai Lue" pitchFamily="34" charset="0"/>
          <a:ea typeface="+mn-ea"/>
          <a:cs typeface="Microsoft New Tai Lue"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3.wdp"/><Relationship Id="rId7" Type="http://schemas.openxmlformats.org/officeDocument/2006/relationships/diagramColors" Target="../diagrams/colors3.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7" Type="http://schemas.microsoft.com/office/2007/relationships/diagramDrawing" Target="../diagrams/drawing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microsoft.com/office/2007/relationships/diagramDrawing" Target="../diagrams/drawing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microsoft.com/office/2007/relationships/hdphoto" Target="../media/hdphoto5.wdp"/><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07/relationships/hdphoto" Target="../media/hdphoto6.wdp"/><Relationship Id="rId7" Type="http://schemas.microsoft.com/office/2007/relationships/hdphoto" Target="../media/hdphoto8.wdp"/><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19.png"/><Relationship Id="rId5" Type="http://schemas.microsoft.com/office/2007/relationships/hdphoto" Target="../media/hdphoto7.wdp"/><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hyperlink" Target="https://careers.microsoft.com/" TargetMode="External"/><Relationship Id="rId3" Type="http://schemas.openxmlformats.org/officeDocument/2006/relationships/hyperlink" Target="https://www.accenture.com/in-en/careers" TargetMode="External"/><Relationship Id="rId7" Type="http://schemas.openxmlformats.org/officeDocument/2006/relationships/hyperlink" Target="https://www.facebook.com/careers/" TargetMode="External"/><Relationship Id="rId2" Type="http://schemas.openxmlformats.org/officeDocument/2006/relationships/hyperlink" Target="https://www.infosys.com/careers/job-opportunities/" TargetMode="External"/><Relationship Id="rId1" Type="http://schemas.openxmlformats.org/officeDocument/2006/relationships/slideLayout" Target="../slideLayouts/slideLayout2.xml"/><Relationship Id="rId6" Type="http://schemas.openxmlformats.org/officeDocument/2006/relationships/hyperlink" Target="https://careers.tcs.com/careers/index.html" TargetMode="External"/><Relationship Id="rId11" Type="http://schemas.openxmlformats.org/officeDocument/2006/relationships/hyperlink" Target="http://careers.wipro.com/" TargetMode="External"/><Relationship Id="rId5" Type="http://schemas.openxmlformats.org/officeDocument/2006/relationships/hyperlink" Target="http://www.intel.com/content/www/us/en/jobs/locations/india.html" TargetMode="External"/><Relationship Id="rId10" Type="http://schemas.openxmlformats.org/officeDocument/2006/relationships/hyperlink" Target="http://www.flipkartcareers.com/" TargetMode="External"/><Relationship Id="rId4" Type="http://schemas.openxmlformats.org/officeDocument/2006/relationships/hyperlink" Target="https://www.cognizant.com/careers" TargetMode="External"/><Relationship Id="rId9" Type="http://schemas.openxmlformats.org/officeDocument/2006/relationships/hyperlink" Target="http://jobs.dell.com/in/india-job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microsoft.com/office/2007/relationships/diagramDrawing" Target="../diagrams/drawing2.xml"/><Relationship Id="rId3" Type="http://schemas.microsoft.com/office/2007/relationships/hdphoto" Target="../media/hdphoto2.wdp"/><Relationship Id="rId7" Type="http://schemas.openxmlformats.org/officeDocument/2006/relationships/diagramColors" Target="../diagrams/colors1.xml"/><Relationship Id="rId12"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diagramQuickStyle" Target="../diagrams/quickStyle1.xml"/><Relationship Id="rId11" Type="http://schemas.openxmlformats.org/officeDocument/2006/relationships/diagramColors" Target="../diagrams/colors2.xml"/><Relationship Id="rId5" Type="http://schemas.openxmlformats.org/officeDocument/2006/relationships/diagramLayout" Target="../diagrams/layout1.xml"/><Relationship Id="rId10" Type="http://schemas.openxmlformats.org/officeDocument/2006/relationships/diagramQuickStyle" Target="../diagrams/quickStyle2.xml"/><Relationship Id="rId4" Type="http://schemas.openxmlformats.org/officeDocument/2006/relationships/diagramData" Target="../diagrams/data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www.tutorialspoint.com/" TargetMode="External"/><Relationship Id="rId3" Type="http://schemas.openxmlformats.org/officeDocument/2006/relationships/hyperlink" Target="http://www.udemy.com/" TargetMode="External"/><Relationship Id="rId7" Type="http://schemas.openxmlformats.org/officeDocument/2006/relationships/hyperlink" Target="http://www.w3schools.com/" TargetMode="External"/><Relationship Id="rId2" Type="http://schemas.openxmlformats.org/officeDocument/2006/relationships/hyperlink" Target="http://www.edx.org/" TargetMode="External"/><Relationship Id="rId1" Type="http://schemas.openxmlformats.org/officeDocument/2006/relationships/slideLayout" Target="../slideLayouts/slideLayout2.xml"/><Relationship Id="rId6" Type="http://schemas.openxmlformats.org/officeDocument/2006/relationships/hyperlink" Target="http://www.codeacademy.com/" TargetMode="External"/><Relationship Id="rId5" Type="http://schemas.openxmlformats.org/officeDocument/2006/relationships/hyperlink" Target="http://www.open2study.com/" TargetMode="External"/><Relationship Id="rId4" Type="http://schemas.openxmlformats.org/officeDocument/2006/relationships/hyperlink" Target="http://www.alison.c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724400"/>
            <a:ext cx="6223000" cy="838200"/>
          </a:xfrm>
        </p:spPr>
        <p:txBody>
          <a:bodyPr/>
          <a:lstStyle/>
          <a:p>
            <a:r>
              <a:rPr lang="en-US" sz="4000" dirty="0" smtClean="0"/>
              <a:t>CAREERS: WHAT NOW?</a:t>
            </a:r>
            <a:endParaRPr lang="en-US" sz="4000" dirty="0"/>
          </a:p>
        </p:txBody>
      </p:sp>
      <p:sp>
        <p:nvSpPr>
          <p:cNvPr id="5" name="Subtitle 4"/>
          <p:cNvSpPr>
            <a:spLocks noGrp="1"/>
          </p:cNvSpPr>
          <p:nvPr>
            <p:ph type="subTitle" idx="1"/>
          </p:nvPr>
        </p:nvSpPr>
        <p:spPr>
          <a:xfrm>
            <a:off x="0" y="5562600"/>
            <a:ext cx="6248400" cy="533400"/>
          </a:xfrm>
        </p:spPr>
        <p:txBody>
          <a:bodyPr>
            <a:noAutofit/>
          </a:bodyPr>
          <a:lstStyle/>
          <a:p>
            <a:r>
              <a:rPr lang="en-US" sz="1600" b="1" dirty="0"/>
              <a:t>COMPUTER SCIENCE </a:t>
            </a:r>
            <a:r>
              <a:rPr lang="en-US" sz="1600" b="1" dirty="0" smtClean="0"/>
              <a:t>ENGINEER</a:t>
            </a:r>
          </a:p>
          <a:p>
            <a:r>
              <a:rPr lang="en-US" sz="1600" b="1" dirty="0" smtClean="0"/>
              <a:t>Prepared by Ahmed Rehman, </a:t>
            </a:r>
            <a:r>
              <a:rPr lang="en-US" sz="1600" b="1" dirty="0" err="1" smtClean="0"/>
              <a:t>Adharshya</a:t>
            </a:r>
            <a:r>
              <a:rPr lang="en-US" sz="1600" b="1" dirty="0" smtClean="0"/>
              <a:t> P, </a:t>
            </a:r>
            <a:r>
              <a:rPr lang="en-US" sz="1600" b="1" dirty="0" err="1" smtClean="0"/>
              <a:t>Cheril</a:t>
            </a:r>
            <a:r>
              <a:rPr lang="en-US" sz="1600" b="1" dirty="0" smtClean="0"/>
              <a:t> Mariam John</a:t>
            </a:r>
            <a:endParaRPr lang="en-US" sz="1600" b="1" dirty="0"/>
          </a:p>
        </p:txBody>
      </p:sp>
    </p:spTree>
    <p:extLst>
      <p:ext uri="{BB962C8B-B14F-4D97-AF65-F5344CB8AC3E}">
        <p14:creationId xmlns:p14="http://schemas.microsoft.com/office/powerpoint/2010/main" xmlns=""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0825"/>
            <a:ext cx="6553200" cy="1143000"/>
          </a:xfrm>
        </p:spPr>
        <p:txBody>
          <a:bodyPr>
            <a:normAutofit/>
          </a:bodyPr>
          <a:lstStyle/>
          <a:p>
            <a:r>
              <a:rPr lang="en-IN" dirty="0" smtClean="0"/>
              <a:t>ARE YOU READY?</a:t>
            </a:r>
            <a:endParaRPr lang="en-IN" dirty="0"/>
          </a:p>
        </p:txBody>
      </p:sp>
      <p:pic>
        <p:nvPicPr>
          <p:cNvPr id="4" name="Picture 3"/>
          <p:cNvPicPr>
            <a:picLocks noChangeAspect="1"/>
          </p:cNvPicPr>
          <p:nvPr/>
        </p:nvPicPr>
        <p:blipFill>
          <a:blip r:embed="rId2">
            <a:extLst>
              <a:ext uri="{BEBA8EAE-BF5A-486C-A8C5-ECC9F3942E4B}">
                <a14:imgProps xmlns:a14="http://schemas.microsoft.com/office/drawing/2010/main" xmlns="">
                  <a14:imgLayer r:embed="rId3">
                    <a14:imgEffect>
                      <a14:backgroundRemoval t="10000" b="90000" l="10000" r="90000">
                        <a14:foregroundMark x1="28910" y1="47170" x2="28910" y2="47170"/>
                        <a14:foregroundMark x1="32938" y1="82075" x2="32938" y2="82075"/>
                      </a14:backgroundRemoval>
                    </a14:imgEffect>
                  </a14:imgLayer>
                </a14:imgProps>
              </a:ext>
              <a:ext uri="{28A0092B-C50C-407E-A947-70E740481C1C}">
                <a14:useLocalDpi xmlns:a14="http://schemas.microsoft.com/office/drawing/2010/main" xmlns="" val="0"/>
              </a:ext>
            </a:extLst>
          </a:blip>
          <a:stretch>
            <a:fillRect/>
          </a:stretch>
        </p:blipFill>
        <p:spPr>
          <a:xfrm>
            <a:off x="-685800" y="4038600"/>
            <a:ext cx="4019550" cy="3028950"/>
          </a:xfrm>
          <a:prstGeom prst="rect">
            <a:avLst/>
          </a:prstGeom>
        </p:spPr>
      </p:pic>
      <p:graphicFrame>
        <p:nvGraphicFramePr>
          <p:cNvPr id="5" name="Diagram 4"/>
          <p:cNvGraphicFramePr/>
          <p:nvPr>
            <p:extLst>
              <p:ext uri="{D42A27DB-BD31-4B8C-83A1-F6EECF244321}">
                <p14:modId xmlns:p14="http://schemas.microsoft.com/office/powerpoint/2010/main" xmlns="" val="24337420"/>
              </p:ext>
            </p:extLst>
          </p:nvPr>
        </p:nvGraphicFramePr>
        <p:xfrm>
          <a:off x="2057400" y="1828800"/>
          <a:ext cx="6400800" cy="4622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2743200" y="685800"/>
            <a:ext cx="3352800" cy="461665"/>
          </a:xfrm>
          <a:prstGeom prst="rect">
            <a:avLst/>
          </a:prstGeom>
          <a:noFill/>
        </p:spPr>
        <p:txBody>
          <a:bodyPr wrap="square" rtlCol="0">
            <a:spAutoFit/>
          </a:bodyPr>
          <a:lstStyle/>
          <a:p>
            <a:r>
              <a:rPr lang="en-IN" sz="2400" dirty="0" smtClean="0">
                <a:solidFill>
                  <a:schemeClr val="bg1">
                    <a:lumMod val="95000"/>
                  </a:schemeClr>
                </a:solidFill>
              </a:rPr>
              <a:t>How Recruitment Works</a:t>
            </a:r>
            <a:endParaRPr lang="en-IN" sz="2400" dirty="0">
              <a:solidFill>
                <a:schemeClr val="bg1">
                  <a:lumMod val="95000"/>
                </a:schemeClr>
              </a:solidFill>
            </a:endParaRPr>
          </a:p>
        </p:txBody>
      </p:sp>
    </p:spTree>
    <p:extLst>
      <p:ext uri="{BB962C8B-B14F-4D97-AF65-F5344CB8AC3E}">
        <p14:creationId xmlns:p14="http://schemas.microsoft.com/office/powerpoint/2010/main" xmlns="" val="11443473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WHAT IF I CONTINUE WITH</a:t>
            </a:r>
            <a:br>
              <a:rPr lang="en-IN" dirty="0" smtClean="0"/>
            </a:br>
            <a:r>
              <a:rPr lang="en-IN" dirty="0" smtClean="0"/>
              <a:t> MY STUDIES!!!!</a:t>
            </a:r>
            <a:endParaRPr lang="en-IN" dirty="0"/>
          </a:p>
        </p:txBody>
      </p:sp>
      <p:graphicFrame>
        <p:nvGraphicFramePr>
          <p:cNvPr id="4" name="Diagram 3"/>
          <p:cNvGraphicFramePr/>
          <p:nvPr>
            <p:extLst>
              <p:ext uri="{D42A27DB-BD31-4B8C-83A1-F6EECF244321}">
                <p14:modId xmlns:p14="http://schemas.microsoft.com/office/powerpoint/2010/main" xmlns="" val="3117962727"/>
              </p:ext>
            </p:extLst>
          </p:nvPr>
        </p:nvGraphicFramePr>
        <p:xfrm>
          <a:off x="1371600" y="1905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477000" y="4328146"/>
            <a:ext cx="2679032" cy="2714912"/>
          </a:xfrm>
          <a:prstGeom prst="rect">
            <a:avLst/>
          </a:prstGeom>
        </p:spPr>
      </p:pic>
    </p:spTree>
    <p:extLst>
      <p:ext uri="{BB962C8B-B14F-4D97-AF65-F5344CB8AC3E}">
        <p14:creationId xmlns:p14="http://schemas.microsoft.com/office/powerpoint/2010/main" xmlns="" val="1292821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WHERE WILL I STUDY?</a:t>
            </a:r>
            <a:endParaRPr lang="en-IN" dirty="0"/>
          </a:p>
        </p:txBody>
      </p:sp>
      <p:graphicFrame>
        <p:nvGraphicFramePr>
          <p:cNvPr id="5" name="Diagram 4"/>
          <p:cNvGraphicFramePr/>
          <p:nvPr>
            <p:extLst>
              <p:ext uri="{D42A27DB-BD31-4B8C-83A1-F6EECF244321}">
                <p14:modId xmlns:p14="http://schemas.microsoft.com/office/powerpoint/2010/main" xmlns="" val="202526086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6">
            <a:extLst>
              <a:ext uri="{BEBA8EAE-BF5A-486C-A8C5-ECC9F3942E4B}">
                <a14:imgProps xmlns:a14="http://schemas.microsoft.com/office/drawing/2010/main" xmlns="">
                  <a14:imgLayer r:embed="rId8">
                    <a14:imgEffect>
                      <a14:backgroundRemoval t="0" b="100000" l="0" r="89674">
                        <a14:foregroundMark x1="36413" y1="5532" x2="36413" y2="5532"/>
                        <a14:foregroundMark x1="50000" y1="14468" x2="50000" y2="14468"/>
                        <a14:foregroundMark x1="50000" y1="14468" x2="50000" y2="14468"/>
                        <a14:foregroundMark x1="51087" y1="22553" x2="51087" y2="22553"/>
                        <a14:foregroundMark x1="17391" y1="35319" x2="17391" y2="35319"/>
                        <a14:backgroundMark x1="5978" y1="22128" x2="5978" y2="22128"/>
                        <a14:backgroundMark x1="17391" y1="42979" x2="17391" y2="42979"/>
                        <a14:backgroundMark x1="40761" y1="77021" x2="40761" y2="77021"/>
                        <a14:backgroundMark x1="30435" y1="90213" x2="30435" y2="90213"/>
                        <a14:backgroundMark x1="46739" y1="91064" x2="46739" y2="91064"/>
                        <a14:backgroundMark x1="61413" y1="44255" x2="61413" y2="44255"/>
                        <a14:backgroundMark x1="61413" y1="45957" x2="61413" y2="45957"/>
                        <a14:backgroundMark x1="2174" y1="40851" x2="2174" y2="40851"/>
                      </a14:backgroundRemoval>
                    </a14:imgEffect>
                  </a14:imgLayer>
                </a14:imgProps>
              </a:ext>
              <a:ext uri="{28A0092B-C50C-407E-A947-70E740481C1C}">
                <a14:useLocalDpi xmlns:a14="http://schemas.microsoft.com/office/drawing/2010/main" xmlns="" val="0"/>
              </a:ext>
            </a:extLst>
          </a:blip>
          <a:stretch>
            <a:fillRect/>
          </a:stretch>
        </p:blipFill>
        <p:spPr>
          <a:xfrm>
            <a:off x="18448" y="4619625"/>
            <a:ext cx="1752600" cy="2238375"/>
          </a:xfrm>
          <a:prstGeom prst="rect">
            <a:avLst/>
          </a:prstGeom>
        </p:spPr>
      </p:pic>
    </p:spTree>
    <p:extLst>
      <p:ext uri="{BB962C8B-B14F-4D97-AF65-F5344CB8AC3E}">
        <p14:creationId xmlns:p14="http://schemas.microsoft.com/office/powerpoint/2010/main" xmlns="" val="2466138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WHAT OUR STUDENTS DREAM FOR?</a:t>
            </a:r>
            <a:endParaRPr lang="en-IN" dirty="0"/>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828800" y="1143000"/>
            <a:ext cx="5819114" cy="139046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81200" y="2832827"/>
            <a:ext cx="5791200" cy="1391023"/>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xmlns="">
                  <a14:imgLayer r:embed="rId5">
                    <a14:imgEffect>
                      <a14:backgroundRemoval t="0" b="100000" l="250" r="98669">
                        <a14:foregroundMark x1="45591" y1="56977" x2="42512" y2="57442"/>
                        <a14:foregroundMark x1="40017" y1="52326" x2="40017" y2="52326"/>
                        <a14:foregroundMark x1="41764" y1="56279" x2="41764" y2="56279"/>
                        <a14:foregroundMark x1="42928" y1="66977" x2="43760" y2="66977"/>
                        <a14:foregroundMark x1="44759" y1="62326" x2="35607" y2="45814"/>
                        <a14:foregroundMark x1="45175" y1="60233" x2="44260" y2="39767"/>
                        <a14:foregroundMark x1="45341" y1="42326" x2="39850" y2="33488"/>
                        <a14:foregroundMark x1="42013" y1="38837" x2="32862" y2="44186"/>
                        <a14:foregroundMark x1="33694" y1="43023" x2="32779" y2="66744"/>
                        <a14:foregroundMark x1="33028" y1="64884" x2="41181" y2="74651"/>
                        <a14:foregroundMark x1="39517" y1="75349" x2="33361" y2="72558"/>
                        <a14:foregroundMark x1="9151" y1="41163" x2="18386" y2="40233"/>
                        <a14:foregroundMark x1="16722" y1="44419" x2="9983" y2="78605"/>
                        <a14:foregroundMark x1="10566" y1="82558" x2="20300" y2="78140"/>
                        <a14:foregroundMark x1="55491" y1="45116" x2="57654" y2="80465"/>
                        <a14:foregroundMark x1="57321" y1="62558" x2="66805" y2="59767"/>
                        <a14:foregroundMark x1="65058" y1="40233" x2="67388" y2="79535"/>
                        <a14:foregroundMark x1="84359" y1="45116" x2="91348" y2="58605"/>
                        <a14:foregroundMark x1="90017" y1="65349" x2="84859" y2="80465"/>
                        <a14:foregroundMark x1="88270" y1="51395" x2="76206" y2="36512"/>
                        <a14:foregroundMark x1="80782" y1="42791" x2="76622" y2="79302"/>
                        <a14:foregroundMark x1="78286" y1="70000" x2="84942" y2="82558"/>
                      </a14:backgroundRemoval>
                    </a14:imgEffect>
                  </a14:imgLayer>
                </a14:imgProps>
              </a:ext>
              <a:ext uri="{28A0092B-C50C-407E-A947-70E740481C1C}">
                <a14:useLocalDpi xmlns:a14="http://schemas.microsoft.com/office/drawing/2010/main" xmlns="" val="0"/>
              </a:ext>
            </a:extLst>
          </a:blip>
          <a:stretch>
            <a:fillRect/>
          </a:stretch>
        </p:blipFill>
        <p:spPr>
          <a:xfrm>
            <a:off x="1981200" y="4724400"/>
            <a:ext cx="5430507" cy="1714094"/>
          </a:xfrm>
          <a:prstGeom prst="rect">
            <a:avLst/>
          </a:prstGeom>
        </p:spPr>
      </p:pic>
    </p:spTree>
    <p:extLst>
      <p:ext uri="{BB962C8B-B14F-4D97-AF65-F5344CB8AC3E}">
        <p14:creationId xmlns:p14="http://schemas.microsoft.com/office/powerpoint/2010/main" xmlns="" val="31413965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CSE @ RIT, What is your opinion?</a:t>
            </a:r>
            <a:endParaRPr lang="en-IN" dirty="0"/>
          </a:p>
        </p:txBody>
      </p:sp>
      <p:sp>
        <p:nvSpPr>
          <p:cNvPr id="4" name="TextBox 3"/>
          <p:cNvSpPr txBox="1"/>
          <p:nvPr/>
        </p:nvSpPr>
        <p:spPr>
          <a:xfrm>
            <a:off x="1219200" y="1371600"/>
            <a:ext cx="7369474" cy="5078313"/>
          </a:xfrm>
          <a:prstGeom prst="rect">
            <a:avLst/>
          </a:prstGeom>
          <a:noFill/>
        </p:spPr>
        <p:txBody>
          <a:bodyPr wrap="square" rtlCol="0">
            <a:spAutoFit/>
          </a:bodyPr>
          <a:lstStyle/>
          <a:p>
            <a:pPr marL="342900" indent="-342900">
              <a:buAutoNum type="arabicPeriod"/>
            </a:pPr>
            <a:r>
              <a:rPr lang="en-IN" dirty="0" smtClean="0">
                <a:solidFill>
                  <a:srgbClr val="00B050"/>
                </a:solidFill>
              </a:rPr>
              <a:t>The </a:t>
            </a:r>
            <a:r>
              <a:rPr lang="en-IN" dirty="0">
                <a:solidFill>
                  <a:srgbClr val="00B050"/>
                </a:solidFill>
              </a:rPr>
              <a:t>department secured 5 university ranks, starting from the first batch in 2003, followed by the years 2005, 2008 and 2011</a:t>
            </a:r>
            <a:r>
              <a:rPr lang="en-IN" dirty="0" smtClean="0">
                <a:solidFill>
                  <a:srgbClr val="00B050"/>
                </a:solidFill>
              </a:rPr>
              <a:t>.</a:t>
            </a:r>
          </a:p>
          <a:p>
            <a:endParaRPr lang="en-IN" dirty="0">
              <a:solidFill>
                <a:srgbClr val="00B050"/>
              </a:solidFill>
            </a:endParaRPr>
          </a:p>
          <a:p>
            <a:r>
              <a:rPr lang="en-IN" dirty="0">
                <a:solidFill>
                  <a:srgbClr val="00B050"/>
                </a:solidFill>
              </a:rPr>
              <a:t>2. Faculty members actively participates in conferences, involve in delivering expert lectures, publishing papers in research journals and they have several publications</a:t>
            </a:r>
            <a:r>
              <a:rPr lang="en-IN" dirty="0" smtClean="0">
                <a:solidFill>
                  <a:srgbClr val="00B050"/>
                </a:solidFill>
              </a:rPr>
              <a:t>.</a:t>
            </a:r>
          </a:p>
          <a:p>
            <a:endParaRPr lang="en-IN" dirty="0">
              <a:solidFill>
                <a:srgbClr val="00B050"/>
              </a:solidFill>
            </a:endParaRPr>
          </a:p>
          <a:p>
            <a:r>
              <a:rPr lang="en-IN" dirty="0">
                <a:solidFill>
                  <a:srgbClr val="00B050"/>
                </a:solidFill>
              </a:rPr>
              <a:t>3. Student projects got recognition in national level technical project contests and paper presentations, Secured best project award in CSI Trivandrum chapter. Secured second prize in paper presentation contest in the annual Symposium held at Mahatma Gandhi University</a:t>
            </a:r>
            <a:r>
              <a:rPr lang="en-IN" dirty="0" smtClean="0">
                <a:solidFill>
                  <a:srgbClr val="00B050"/>
                </a:solidFill>
              </a:rPr>
              <a:t>.</a:t>
            </a:r>
          </a:p>
          <a:p>
            <a:endParaRPr lang="en-IN" dirty="0">
              <a:solidFill>
                <a:srgbClr val="00B050"/>
              </a:solidFill>
            </a:endParaRPr>
          </a:p>
          <a:p>
            <a:r>
              <a:rPr lang="en-IN" dirty="0">
                <a:solidFill>
                  <a:srgbClr val="00B050"/>
                </a:solidFill>
              </a:rPr>
              <a:t>4. some of the students are actively involves in developing innovative ideas for new companies, they have entrepreneurship initiatives in start-up village at </a:t>
            </a:r>
            <a:r>
              <a:rPr lang="en-IN" dirty="0" smtClean="0">
                <a:solidFill>
                  <a:srgbClr val="00B050"/>
                </a:solidFill>
              </a:rPr>
              <a:t>Cochin</a:t>
            </a:r>
          </a:p>
          <a:p>
            <a:endParaRPr lang="en-IN" dirty="0">
              <a:solidFill>
                <a:srgbClr val="00B050"/>
              </a:solidFill>
            </a:endParaRPr>
          </a:p>
          <a:p>
            <a:r>
              <a:rPr lang="en-IN" dirty="0" smtClean="0">
                <a:solidFill>
                  <a:srgbClr val="00B050"/>
                </a:solidFill>
              </a:rPr>
              <a:t>5.NBA accredited for 3 years (2016-2019)</a:t>
            </a:r>
            <a:endParaRPr lang="en-IN" dirty="0">
              <a:solidFill>
                <a:srgbClr val="00B050"/>
              </a:solidFill>
            </a:endParaRPr>
          </a:p>
          <a:p>
            <a:endParaRPr lang="en-IN" dirty="0"/>
          </a:p>
        </p:txBody>
      </p:sp>
    </p:spTree>
    <p:extLst>
      <p:ext uri="{BB962C8B-B14F-4D97-AF65-F5344CB8AC3E}">
        <p14:creationId xmlns:p14="http://schemas.microsoft.com/office/powerpoint/2010/main" xmlns="" val="23775713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 LOOK BACK...’ALUMNI ‘..!!!</a:t>
            </a:r>
            <a:endParaRPr lang="en-IN" dirty="0"/>
          </a:p>
        </p:txBody>
      </p:sp>
      <p:sp>
        <p:nvSpPr>
          <p:cNvPr id="9" name="TextBox 8"/>
          <p:cNvSpPr txBox="1"/>
          <p:nvPr/>
        </p:nvSpPr>
        <p:spPr>
          <a:xfrm>
            <a:off x="4038600" y="1524000"/>
            <a:ext cx="3710246" cy="923330"/>
          </a:xfrm>
          <a:prstGeom prst="rect">
            <a:avLst/>
          </a:prstGeom>
          <a:noFill/>
        </p:spPr>
        <p:txBody>
          <a:bodyPr wrap="none" rtlCol="0">
            <a:spAutoFit/>
          </a:bodyPr>
          <a:lstStyle/>
          <a:p>
            <a:r>
              <a:rPr lang="en-IN" b="1" dirty="0" smtClean="0">
                <a:solidFill>
                  <a:schemeClr val="accent3">
                    <a:lumMod val="75000"/>
                  </a:schemeClr>
                </a:solidFill>
              </a:rPr>
              <a:t>ANOOP RAVINDRAN  (2013)</a:t>
            </a:r>
          </a:p>
          <a:p>
            <a:r>
              <a:rPr lang="en-IN" dirty="0">
                <a:solidFill>
                  <a:schemeClr val="bg1">
                    <a:lumMod val="95000"/>
                  </a:schemeClr>
                </a:solidFill>
              </a:rPr>
              <a:t> </a:t>
            </a:r>
            <a:r>
              <a:rPr lang="en-IN" dirty="0" smtClean="0">
                <a:solidFill>
                  <a:schemeClr val="bg1">
                    <a:lumMod val="95000"/>
                  </a:schemeClr>
                </a:solidFill>
              </a:rPr>
              <a:t>          </a:t>
            </a:r>
            <a:r>
              <a:rPr lang="en-IN" dirty="0" smtClean="0">
                <a:solidFill>
                  <a:schemeClr val="tx2">
                    <a:lumMod val="40000"/>
                    <a:lumOff val="60000"/>
                  </a:schemeClr>
                </a:solidFill>
              </a:rPr>
              <a:t>Program Manager at Microsoft</a:t>
            </a:r>
          </a:p>
          <a:p>
            <a:r>
              <a:rPr lang="en-IN" dirty="0" smtClean="0">
                <a:solidFill>
                  <a:schemeClr val="tx2">
                    <a:lumMod val="40000"/>
                    <a:lumOff val="60000"/>
                  </a:schemeClr>
                </a:solidFill>
              </a:rPr>
              <a:t>           Bengaluru,Karnataka,India</a:t>
            </a:r>
            <a:endParaRPr lang="en-IN" dirty="0">
              <a:solidFill>
                <a:schemeClr val="tx2">
                  <a:lumMod val="40000"/>
                  <a:lumOff val="60000"/>
                </a:schemeClr>
              </a:solidFill>
            </a:endParaRPr>
          </a:p>
        </p:txBody>
      </p:sp>
      <p:sp>
        <p:nvSpPr>
          <p:cNvPr id="10" name="TextBox 9"/>
          <p:cNvSpPr txBox="1"/>
          <p:nvPr/>
        </p:nvSpPr>
        <p:spPr>
          <a:xfrm>
            <a:off x="1781049" y="2971800"/>
            <a:ext cx="3184141" cy="646331"/>
          </a:xfrm>
          <a:prstGeom prst="rect">
            <a:avLst/>
          </a:prstGeom>
          <a:noFill/>
        </p:spPr>
        <p:txBody>
          <a:bodyPr wrap="none" rtlCol="0">
            <a:spAutoFit/>
          </a:bodyPr>
          <a:lstStyle/>
          <a:p>
            <a:r>
              <a:rPr lang="en-IN" b="1" dirty="0" smtClean="0">
                <a:solidFill>
                  <a:schemeClr val="accent3">
                    <a:lumMod val="75000"/>
                  </a:schemeClr>
                </a:solidFill>
              </a:rPr>
              <a:t>Binny Mathew</a:t>
            </a:r>
          </a:p>
          <a:p>
            <a:r>
              <a:rPr lang="en-IN" dirty="0">
                <a:solidFill>
                  <a:schemeClr val="bg1">
                    <a:lumMod val="95000"/>
                  </a:schemeClr>
                </a:solidFill>
              </a:rPr>
              <a:t> </a:t>
            </a:r>
            <a:r>
              <a:rPr lang="en-IN" dirty="0" smtClean="0">
                <a:solidFill>
                  <a:schemeClr val="bg1">
                    <a:lumMod val="95000"/>
                  </a:schemeClr>
                </a:solidFill>
              </a:rPr>
              <a:t>          </a:t>
            </a:r>
            <a:r>
              <a:rPr lang="en-IN" dirty="0" smtClean="0">
                <a:solidFill>
                  <a:schemeClr val="tx2">
                    <a:lumMod val="40000"/>
                    <a:lumOff val="60000"/>
                  </a:schemeClr>
                </a:solidFill>
              </a:rPr>
              <a:t>Mtech from IIT Kharagpur</a:t>
            </a:r>
          </a:p>
        </p:txBody>
      </p:sp>
      <p:sp>
        <p:nvSpPr>
          <p:cNvPr id="13" name="TextBox 12"/>
          <p:cNvSpPr txBox="1"/>
          <p:nvPr/>
        </p:nvSpPr>
        <p:spPr>
          <a:xfrm>
            <a:off x="4168295" y="4247123"/>
            <a:ext cx="3280065" cy="923330"/>
          </a:xfrm>
          <a:prstGeom prst="rect">
            <a:avLst/>
          </a:prstGeom>
          <a:noFill/>
        </p:spPr>
        <p:txBody>
          <a:bodyPr wrap="none" rtlCol="0">
            <a:spAutoFit/>
          </a:bodyPr>
          <a:lstStyle/>
          <a:p>
            <a:r>
              <a:rPr lang="en-IN" b="1" dirty="0" smtClean="0">
                <a:solidFill>
                  <a:schemeClr val="accent3">
                    <a:lumMod val="75000"/>
                  </a:schemeClr>
                </a:solidFill>
              </a:rPr>
              <a:t>Govind Raj Gopalakrishnan </a:t>
            </a:r>
          </a:p>
          <a:p>
            <a:r>
              <a:rPr lang="en-IN" dirty="0" smtClean="0">
                <a:solidFill>
                  <a:schemeClr val="bg1">
                    <a:lumMod val="95000"/>
                  </a:schemeClr>
                </a:solidFill>
              </a:rPr>
              <a:t>           </a:t>
            </a:r>
            <a:r>
              <a:rPr lang="en-IN" dirty="0" smtClean="0">
                <a:solidFill>
                  <a:schemeClr val="tx2">
                    <a:lumMod val="40000"/>
                    <a:lumOff val="60000"/>
                  </a:schemeClr>
                </a:solidFill>
              </a:rPr>
              <a:t>Associate Project Manager</a:t>
            </a:r>
          </a:p>
          <a:p>
            <a:r>
              <a:rPr lang="en-IN" dirty="0" smtClean="0">
                <a:solidFill>
                  <a:schemeClr val="tx2">
                    <a:lumMod val="40000"/>
                    <a:lumOff val="60000"/>
                  </a:schemeClr>
                </a:solidFill>
              </a:rPr>
              <a:t>           HCL Technologies, USA</a:t>
            </a:r>
            <a:endParaRPr lang="en-IN" dirty="0">
              <a:solidFill>
                <a:schemeClr val="tx2">
                  <a:lumMod val="40000"/>
                  <a:lumOff val="60000"/>
                </a:schemeClr>
              </a:solidFill>
            </a:endParaRPr>
          </a:p>
        </p:txBody>
      </p:sp>
      <p:pic>
        <p:nvPicPr>
          <p:cNvPr id="14" name="Picture 13"/>
          <p:cNvPicPr>
            <a:picLocks noChangeAspect="1"/>
          </p:cNvPicPr>
          <p:nvPr/>
        </p:nvPicPr>
        <p:blipFill>
          <a:blip r:embed="rId2" cstate="print">
            <a:extLst>
              <a:ext uri="{BEBA8EAE-BF5A-486C-A8C5-ECC9F3942E4B}">
                <a14:imgProps xmlns:a14="http://schemas.microsoft.com/office/drawing/2010/main" xmlns="">
                  <a14:imgLayer r:embed="rId3">
                    <a14:imgEffect>
                      <a14:backgroundRemoval t="1758" b="100000" l="1465" r="72754"/>
                    </a14:imgEffect>
                  </a14:imgLayer>
                </a14:imgProps>
              </a:ext>
              <a:ext uri="{28A0092B-C50C-407E-A947-70E740481C1C}">
                <a14:useLocalDpi xmlns:a14="http://schemas.microsoft.com/office/drawing/2010/main" xmlns="" val="0"/>
              </a:ext>
            </a:extLst>
          </a:blip>
          <a:stretch>
            <a:fillRect/>
          </a:stretch>
        </p:blipFill>
        <p:spPr>
          <a:xfrm>
            <a:off x="5009960" y="2058581"/>
            <a:ext cx="2438400" cy="1624277"/>
          </a:xfrm>
          <a:prstGeom prst="rect">
            <a:avLst/>
          </a:prstGeom>
          <a:ln w="28575">
            <a:noFill/>
          </a:ln>
        </p:spPr>
      </p:pic>
      <p:pic>
        <p:nvPicPr>
          <p:cNvPr id="16" name="Picture 15"/>
          <p:cNvPicPr>
            <a:picLocks noChangeAspect="1"/>
          </p:cNvPicPr>
          <p:nvPr/>
        </p:nvPicPr>
        <p:blipFill>
          <a:blip r:embed="rId4" cstate="print">
            <a:extLst>
              <a:ext uri="{BEBA8EAE-BF5A-486C-A8C5-ECC9F3942E4B}">
                <a14:imgProps xmlns:a14="http://schemas.microsoft.com/office/drawing/2010/main" xmlns="">
                  <a14:imgLayer r:embed="rId5">
                    <a14:imgEffect>
                      <a14:backgroundRemoval t="7396" b="47188" l="61875" r="97500"/>
                    </a14:imgEffect>
                  </a14:imgLayer>
                </a14:imgProps>
              </a:ext>
              <a:ext uri="{28A0092B-C50C-407E-A947-70E740481C1C}">
                <a14:useLocalDpi xmlns:a14="http://schemas.microsoft.com/office/drawing/2010/main" xmlns="" val="0"/>
              </a:ext>
            </a:extLst>
          </a:blip>
          <a:stretch>
            <a:fillRect/>
          </a:stretch>
        </p:blipFill>
        <p:spPr>
          <a:xfrm>
            <a:off x="609600" y="1219200"/>
            <a:ext cx="3214165" cy="3214165"/>
          </a:xfrm>
          <a:prstGeom prst="rect">
            <a:avLst/>
          </a:prstGeom>
        </p:spPr>
      </p:pic>
      <p:pic>
        <p:nvPicPr>
          <p:cNvPr id="17" name="Picture 16"/>
          <p:cNvPicPr>
            <a:picLocks noChangeAspect="1"/>
          </p:cNvPicPr>
          <p:nvPr/>
        </p:nvPicPr>
        <p:blipFill>
          <a:blip r:embed="rId6" cstate="print">
            <a:extLst>
              <a:ext uri="{BEBA8EAE-BF5A-486C-A8C5-ECC9F3942E4B}">
                <a14:imgProps xmlns:a14="http://schemas.microsoft.com/office/drawing/2010/main" xmlns="">
                  <a14:imgLayer r:embed="rId7">
                    <a14:imgEffect>
                      <a14:backgroundRemoval t="24088" b="73827" l="27633" r="80605">
                        <a14:foregroundMark x1="71324" y1="57560" x2="71324" y2="57560"/>
                        <a14:foregroundMark x1="57039" y1="72471" x2="57039" y2="72471"/>
                        <a14:backgroundMark x1="59645" y1="39520" x2="59645" y2="39520"/>
                        <a14:backgroundMark x1="47132" y1="39208" x2="47132" y2="39208"/>
                        <a14:backgroundMark x1="47654" y1="40355" x2="47654" y2="40355"/>
                        <a14:backgroundMark x1="72054" y1="46090" x2="72054" y2="46090"/>
                        <a14:backgroundMark x1="70907" y1="44421" x2="70907" y2="44421"/>
                        <a14:backgroundMark x1="68196" y1="44213" x2="68196" y2="44213"/>
                        <a14:backgroundMark x1="71533" y1="48384" x2="71533" y2="48384"/>
                        <a14:backgroundMark x1="71324" y1="51095" x2="71324" y2="51095"/>
                        <a14:backgroundMark x1="71637" y1="52138" x2="71637" y2="52138"/>
                        <a14:backgroundMark x1="73931" y1="52346" x2="73931" y2="52346"/>
                        <a14:backgroundMark x1="73410" y1="57143" x2="73410" y2="57143"/>
                        <a14:backgroundMark x1="74348" y1="58916" x2="74348" y2="58916"/>
                        <a14:backgroundMark x1="73723" y1="58290" x2="73723" y2="58290"/>
                        <a14:backgroundMark x1="71846" y1="54640" x2="71846" y2="54640"/>
                        <a14:backgroundMark x1="70699" y1="52555" x2="70699" y2="52555"/>
                        <a14:backgroundMark x1="70490" y1="51929" x2="70490" y2="51929"/>
                        <a14:backgroundMark x1="69552" y1="51095" x2="69552" y2="51095"/>
                        <a14:backgroundMark x1="67675" y1="47445" x2="67675" y2="47445"/>
                        <a14:backgroundMark x1="66215" y1="45464" x2="66215" y2="45464"/>
                        <a14:backgroundMark x1="64651" y1="44421" x2="64651" y2="44421"/>
                        <a14:backgroundMark x1="63191" y1="42544" x2="63191" y2="42544"/>
                        <a14:backgroundMark x1="62252" y1="42127" x2="62252" y2="42127"/>
                      </a14:backgroundRemoval>
                    </a14:imgEffect>
                  </a14:imgLayer>
                </a14:imgProps>
              </a:ext>
              <a:ext uri="{28A0092B-C50C-407E-A947-70E740481C1C}">
                <a14:useLocalDpi xmlns:a14="http://schemas.microsoft.com/office/drawing/2010/main" xmlns="" val="0"/>
              </a:ext>
            </a:extLst>
          </a:blip>
          <a:stretch>
            <a:fillRect/>
          </a:stretch>
        </p:blipFill>
        <p:spPr>
          <a:xfrm>
            <a:off x="1939369" y="3217325"/>
            <a:ext cx="2584911" cy="2584911"/>
          </a:xfrm>
          <a:prstGeom prst="rect">
            <a:avLst/>
          </a:prstGeom>
        </p:spPr>
      </p:pic>
      <p:sp>
        <p:nvSpPr>
          <p:cNvPr id="4" name="TextBox 3"/>
          <p:cNvSpPr txBox="1"/>
          <p:nvPr/>
        </p:nvSpPr>
        <p:spPr>
          <a:xfrm>
            <a:off x="7699881" y="5855734"/>
            <a:ext cx="1027845" cy="369332"/>
          </a:xfrm>
          <a:prstGeom prst="rect">
            <a:avLst/>
          </a:prstGeom>
          <a:noFill/>
        </p:spPr>
        <p:txBody>
          <a:bodyPr wrap="none" rtlCol="0">
            <a:spAutoFit/>
          </a:bodyPr>
          <a:lstStyle/>
          <a:p>
            <a:r>
              <a:rPr lang="en-IN" dirty="0" smtClean="0">
                <a:solidFill>
                  <a:schemeClr val="accent6">
                    <a:lumMod val="75000"/>
                  </a:schemeClr>
                </a:solidFill>
              </a:rPr>
              <a:t>ABB GISL</a:t>
            </a:r>
            <a:endParaRPr lang="en-IN" dirty="0">
              <a:solidFill>
                <a:schemeClr val="accent6">
                  <a:lumMod val="75000"/>
                </a:schemeClr>
              </a:solidFill>
            </a:endParaRPr>
          </a:p>
        </p:txBody>
      </p:sp>
      <p:sp>
        <p:nvSpPr>
          <p:cNvPr id="15" name="TextBox 14"/>
          <p:cNvSpPr txBox="1"/>
          <p:nvPr/>
        </p:nvSpPr>
        <p:spPr>
          <a:xfrm>
            <a:off x="3831602" y="5858797"/>
            <a:ext cx="1321131" cy="369332"/>
          </a:xfrm>
          <a:prstGeom prst="rect">
            <a:avLst/>
          </a:prstGeom>
          <a:noFill/>
        </p:spPr>
        <p:txBody>
          <a:bodyPr wrap="none" rtlCol="0">
            <a:spAutoFit/>
          </a:bodyPr>
          <a:lstStyle/>
          <a:p>
            <a:r>
              <a:rPr lang="en-IN" dirty="0" smtClean="0">
                <a:solidFill>
                  <a:schemeClr val="accent6">
                    <a:lumMod val="75000"/>
                  </a:schemeClr>
                </a:solidFill>
              </a:rPr>
              <a:t>ACCENTURE</a:t>
            </a:r>
            <a:endParaRPr lang="en-IN" dirty="0">
              <a:solidFill>
                <a:schemeClr val="accent6">
                  <a:lumMod val="75000"/>
                </a:schemeClr>
              </a:solidFill>
            </a:endParaRPr>
          </a:p>
        </p:txBody>
      </p:sp>
      <p:sp>
        <p:nvSpPr>
          <p:cNvPr id="18" name="TextBox 17"/>
          <p:cNvSpPr txBox="1"/>
          <p:nvPr/>
        </p:nvSpPr>
        <p:spPr>
          <a:xfrm>
            <a:off x="2945119" y="5856199"/>
            <a:ext cx="835485" cy="369332"/>
          </a:xfrm>
          <a:prstGeom prst="rect">
            <a:avLst/>
          </a:prstGeom>
          <a:noFill/>
        </p:spPr>
        <p:txBody>
          <a:bodyPr wrap="none" rtlCol="0">
            <a:spAutoFit/>
          </a:bodyPr>
          <a:lstStyle/>
          <a:p>
            <a:r>
              <a:rPr lang="en-IN" dirty="0" smtClean="0">
                <a:solidFill>
                  <a:schemeClr val="accent6">
                    <a:lumMod val="75000"/>
                  </a:schemeClr>
                </a:solidFill>
              </a:rPr>
              <a:t>BOSCH</a:t>
            </a:r>
            <a:endParaRPr lang="en-IN" dirty="0">
              <a:solidFill>
                <a:schemeClr val="accent6">
                  <a:lumMod val="75000"/>
                </a:schemeClr>
              </a:solidFill>
            </a:endParaRPr>
          </a:p>
        </p:txBody>
      </p:sp>
      <p:sp>
        <p:nvSpPr>
          <p:cNvPr id="19" name="TextBox 18"/>
          <p:cNvSpPr txBox="1"/>
          <p:nvPr/>
        </p:nvSpPr>
        <p:spPr>
          <a:xfrm>
            <a:off x="6193136" y="6321657"/>
            <a:ext cx="1024639" cy="369332"/>
          </a:xfrm>
          <a:prstGeom prst="rect">
            <a:avLst/>
          </a:prstGeom>
          <a:noFill/>
        </p:spPr>
        <p:txBody>
          <a:bodyPr wrap="none" rtlCol="0">
            <a:spAutoFit/>
          </a:bodyPr>
          <a:lstStyle/>
          <a:p>
            <a:r>
              <a:rPr lang="en-IN" dirty="0" smtClean="0">
                <a:solidFill>
                  <a:schemeClr val="accent6">
                    <a:lumMod val="75000"/>
                  </a:schemeClr>
                </a:solidFill>
              </a:rPr>
              <a:t>SIEMENS</a:t>
            </a:r>
            <a:endParaRPr lang="en-IN" dirty="0">
              <a:solidFill>
                <a:schemeClr val="accent6">
                  <a:lumMod val="75000"/>
                </a:schemeClr>
              </a:solidFill>
            </a:endParaRPr>
          </a:p>
        </p:txBody>
      </p:sp>
      <p:sp>
        <p:nvSpPr>
          <p:cNvPr id="20" name="TextBox 19"/>
          <p:cNvSpPr txBox="1"/>
          <p:nvPr/>
        </p:nvSpPr>
        <p:spPr>
          <a:xfrm>
            <a:off x="1792294" y="6341250"/>
            <a:ext cx="2582887" cy="369332"/>
          </a:xfrm>
          <a:prstGeom prst="rect">
            <a:avLst/>
          </a:prstGeom>
          <a:noFill/>
        </p:spPr>
        <p:txBody>
          <a:bodyPr wrap="none" rtlCol="0">
            <a:spAutoFit/>
          </a:bodyPr>
          <a:lstStyle/>
          <a:p>
            <a:r>
              <a:rPr lang="en-IN" dirty="0" smtClean="0">
                <a:solidFill>
                  <a:schemeClr val="accent6">
                    <a:lumMod val="75000"/>
                  </a:schemeClr>
                </a:solidFill>
              </a:rPr>
              <a:t>AMERICAN MEGATRENDS</a:t>
            </a:r>
            <a:endParaRPr lang="en-IN" dirty="0">
              <a:solidFill>
                <a:schemeClr val="accent6">
                  <a:lumMod val="75000"/>
                </a:schemeClr>
              </a:solidFill>
            </a:endParaRPr>
          </a:p>
        </p:txBody>
      </p:sp>
      <p:sp>
        <p:nvSpPr>
          <p:cNvPr id="21" name="TextBox 20"/>
          <p:cNvSpPr txBox="1"/>
          <p:nvPr/>
        </p:nvSpPr>
        <p:spPr>
          <a:xfrm>
            <a:off x="1116099" y="5855734"/>
            <a:ext cx="651204" cy="369332"/>
          </a:xfrm>
          <a:prstGeom prst="rect">
            <a:avLst/>
          </a:prstGeom>
          <a:noFill/>
        </p:spPr>
        <p:txBody>
          <a:bodyPr wrap="none" rtlCol="0">
            <a:spAutoFit/>
          </a:bodyPr>
          <a:lstStyle/>
          <a:p>
            <a:r>
              <a:rPr lang="en-IN" dirty="0" smtClean="0">
                <a:solidFill>
                  <a:schemeClr val="accent6">
                    <a:lumMod val="75000"/>
                  </a:schemeClr>
                </a:solidFill>
              </a:rPr>
              <a:t>eBAY</a:t>
            </a:r>
            <a:endParaRPr lang="en-IN" dirty="0">
              <a:solidFill>
                <a:schemeClr val="accent6">
                  <a:lumMod val="75000"/>
                </a:schemeClr>
              </a:solidFill>
            </a:endParaRPr>
          </a:p>
        </p:txBody>
      </p:sp>
      <p:sp>
        <p:nvSpPr>
          <p:cNvPr id="22" name="TextBox 21"/>
          <p:cNvSpPr txBox="1"/>
          <p:nvPr/>
        </p:nvSpPr>
        <p:spPr>
          <a:xfrm>
            <a:off x="5199220" y="5869709"/>
            <a:ext cx="1311513" cy="369332"/>
          </a:xfrm>
          <a:prstGeom prst="rect">
            <a:avLst/>
          </a:prstGeom>
          <a:noFill/>
        </p:spPr>
        <p:txBody>
          <a:bodyPr wrap="none" rtlCol="0">
            <a:spAutoFit/>
          </a:bodyPr>
          <a:lstStyle/>
          <a:p>
            <a:r>
              <a:rPr lang="en-IN" dirty="0" smtClean="0">
                <a:solidFill>
                  <a:schemeClr val="accent6">
                    <a:lumMod val="75000"/>
                  </a:schemeClr>
                </a:solidFill>
              </a:rPr>
              <a:t>COGNIZANT</a:t>
            </a:r>
            <a:endParaRPr lang="en-IN" dirty="0">
              <a:solidFill>
                <a:schemeClr val="accent6">
                  <a:lumMod val="75000"/>
                </a:schemeClr>
              </a:solidFill>
            </a:endParaRPr>
          </a:p>
        </p:txBody>
      </p:sp>
      <p:sp>
        <p:nvSpPr>
          <p:cNvPr id="23" name="TextBox 22"/>
          <p:cNvSpPr txBox="1"/>
          <p:nvPr/>
        </p:nvSpPr>
        <p:spPr>
          <a:xfrm>
            <a:off x="1164518" y="6341250"/>
            <a:ext cx="564578" cy="369332"/>
          </a:xfrm>
          <a:prstGeom prst="rect">
            <a:avLst/>
          </a:prstGeom>
          <a:noFill/>
        </p:spPr>
        <p:txBody>
          <a:bodyPr wrap="none" rtlCol="0">
            <a:spAutoFit/>
          </a:bodyPr>
          <a:lstStyle/>
          <a:p>
            <a:r>
              <a:rPr lang="en-IN" dirty="0" smtClean="0">
                <a:solidFill>
                  <a:schemeClr val="accent6">
                    <a:lumMod val="75000"/>
                  </a:schemeClr>
                </a:solidFill>
              </a:rPr>
              <a:t>IBM</a:t>
            </a:r>
            <a:endParaRPr lang="en-IN" dirty="0">
              <a:solidFill>
                <a:schemeClr val="accent6">
                  <a:lumMod val="75000"/>
                </a:schemeClr>
              </a:solidFill>
            </a:endParaRPr>
          </a:p>
        </p:txBody>
      </p:sp>
      <p:sp>
        <p:nvSpPr>
          <p:cNvPr id="24" name="TextBox 23"/>
          <p:cNvSpPr txBox="1"/>
          <p:nvPr/>
        </p:nvSpPr>
        <p:spPr>
          <a:xfrm>
            <a:off x="7173665" y="5856829"/>
            <a:ext cx="447558" cy="369332"/>
          </a:xfrm>
          <a:prstGeom prst="rect">
            <a:avLst/>
          </a:prstGeom>
          <a:noFill/>
        </p:spPr>
        <p:txBody>
          <a:bodyPr wrap="none" rtlCol="0">
            <a:spAutoFit/>
          </a:bodyPr>
          <a:lstStyle/>
          <a:p>
            <a:r>
              <a:rPr lang="en-IN" dirty="0" smtClean="0">
                <a:solidFill>
                  <a:schemeClr val="accent6">
                    <a:lumMod val="75000"/>
                  </a:schemeClr>
                </a:solidFill>
              </a:rPr>
              <a:t>HP</a:t>
            </a:r>
            <a:endParaRPr lang="en-IN" dirty="0">
              <a:solidFill>
                <a:schemeClr val="accent6">
                  <a:lumMod val="75000"/>
                </a:schemeClr>
              </a:solidFill>
            </a:endParaRPr>
          </a:p>
        </p:txBody>
      </p:sp>
      <p:sp>
        <p:nvSpPr>
          <p:cNvPr id="25" name="TextBox 24"/>
          <p:cNvSpPr txBox="1"/>
          <p:nvPr/>
        </p:nvSpPr>
        <p:spPr>
          <a:xfrm>
            <a:off x="6563743" y="5855734"/>
            <a:ext cx="473206" cy="369332"/>
          </a:xfrm>
          <a:prstGeom prst="rect">
            <a:avLst/>
          </a:prstGeom>
          <a:noFill/>
        </p:spPr>
        <p:txBody>
          <a:bodyPr wrap="none" rtlCol="0">
            <a:spAutoFit/>
          </a:bodyPr>
          <a:lstStyle/>
          <a:p>
            <a:r>
              <a:rPr lang="en-IN" dirty="0" smtClean="0">
                <a:solidFill>
                  <a:schemeClr val="accent6">
                    <a:lumMod val="75000"/>
                  </a:schemeClr>
                </a:solidFill>
              </a:rPr>
              <a:t>IBS</a:t>
            </a:r>
            <a:endParaRPr lang="en-IN" dirty="0">
              <a:solidFill>
                <a:schemeClr val="accent6">
                  <a:lumMod val="75000"/>
                </a:schemeClr>
              </a:solidFill>
            </a:endParaRPr>
          </a:p>
        </p:txBody>
      </p:sp>
      <p:sp>
        <p:nvSpPr>
          <p:cNvPr id="26" name="TextBox 25"/>
          <p:cNvSpPr txBox="1"/>
          <p:nvPr/>
        </p:nvSpPr>
        <p:spPr>
          <a:xfrm>
            <a:off x="4375181" y="6341250"/>
            <a:ext cx="540469" cy="369332"/>
          </a:xfrm>
          <a:prstGeom prst="rect">
            <a:avLst/>
          </a:prstGeom>
          <a:noFill/>
        </p:spPr>
        <p:txBody>
          <a:bodyPr wrap="none" rtlCol="0">
            <a:spAutoFit/>
          </a:bodyPr>
          <a:lstStyle/>
          <a:p>
            <a:r>
              <a:rPr lang="en-IN" dirty="0" smtClean="0">
                <a:solidFill>
                  <a:schemeClr val="accent6">
                    <a:lumMod val="75000"/>
                  </a:schemeClr>
                </a:solidFill>
              </a:rPr>
              <a:t>SAP</a:t>
            </a:r>
            <a:endParaRPr lang="en-IN" dirty="0">
              <a:solidFill>
                <a:schemeClr val="accent6">
                  <a:lumMod val="75000"/>
                </a:schemeClr>
              </a:solidFill>
            </a:endParaRPr>
          </a:p>
        </p:txBody>
      </p:sp>
      <p:sp>
        <p:nvSpPr>
          <p:cNvPr id="27" name="TextBox 26"/>
          <p:cNvSpPr txBox="1"/>
          <p:nvPr/>
        </p:nvSpPr>
        <p:spPr>
          <a:xfrm>
            <a:off x="4948592" y="6336021"/>
            <a:ext cx="1167243" cy="369332"/>
          </a:xfrm>
          <a:prstGeom prst="rect">
            <a:avLst/>
          </a:prstGeom>
          <a:noFill/>
        </p:spPr>
        <p:txBody>
          <a:bodyPr wrap="none" rtlCol="0">
            <a:spAutoFit/>
          </a:bodyPr>
          <a:lstStyle/>
          <a:p>
            <a:r>
              <a:rPr lang="en-IN" dirty="0" smtClean="0">
                <a:solidFill>
                  <a:schemeClr val="accent6">
                    <a:lumMod val="75000"/>
                  </a:schemeClr>
                </a:solidFill>
              </a:rPr>
              <a:t>SAMSUNG</a:t>
            </a:r>
            <a:endParaRPr lang="en-IN" dirty="0">
              <a:solidFill>
                <a:schemeClr val="accent6">
                  <a:lumMod val="75000"/>
                </a:schemeClr>
              </a:solidFill>
            </a:endParaRPr>
          </a:p>
        </p:txBody>
      </p:sp>
      <p:sp>
        <p:nvSpPr>
          <p:cNvPr id="28" name="TextBox 27"/>
          <p:cNvSpPr txBox="1"/>
          <p:nvPr/>
        </p:nvSpPr>
        <p:spPr>
          <a:xfrm>
            <a:off x="1830428" y="5872772"/>
            <a:ext cx="967124" cy="369332"/>
          </a:xfrm>
          <a:prstGeom prst="rect">
            <a:avLst/>
          </a:prstGeom>
          <a:noFill/>
        </p:spPr>
        <p:txBody>
          <a:bodyPr wrap="none" rtlCol="0">
            <a:spAutoFit/>
          </a:bodyPr>
          <a:lstStyle/>
          <a:p>
            <a:r>
              <a:rPr lang="en-IN" dirty="0" smtClean="0">
                <a:solidFill>
                  <a:schemeClr val="accent6">
                    <a:lumMod val="75000"/>
                  </a:schemeClr>
                </a:solidFill>
              </a:rPr>
              <a:t>INFOSYS</a:t>
            </a:r>
            <a:endParaRPr lang="en-IN" dirty="0">
              <a:solidFill>
                <a:schemeClr val="accent6">
                  <a:lumMod val="75000"/>
                </a:schemeClr>
              </a:solidFill>
            </a:endParaRPr>
          </a:p>
        </p:txBody>
      </p:sp>
      <p:sp>
        <p:nvSpPr>
          <p:cNvPr id="29" name="TextBox 28"/>
          <p:cNvSpPr txBox="1"/>
          <p:nvPr/>
        </p:nvSpPr>
        <p:spPr>
          <a:xfrm>
            <a:off x="7306043" y="6321657"/>
            <a:ext cx="1190262" cy="369332"/>
          </a:xfrm>
          <a:prstGeom prst="rect">
            <a:avLst/>
          </a:prstGeom>
          <a:noFill/>
        </p:spPr>
        <p:txBody>
          <a:bodyPr wrap="none" rtlCol="0">
            <a:spAutoFit/>
          </a:bodyPr>
          <a:lstStyle/>
          <a:p>
            <a:r>
              <a:rPr lang="en-IN" dirty="0" smtClean="0">
                <a:solidFill>
                  <a:schemeClr val="accent6">
                    <a:lumMod val="75000"/>
                  </a:schemeClr>
                </a:solidFill>
              </a:rPr>
              <a:t>VERIZON…</a:t>
            </a:r>
            <a:endParaRPr lang="en-IN" dirty="0">
              <a:solidFill>
                <a:schemeClr val="accent6">
                  <a:lumMod val="75000"/>
                </a:schemeClr>
              </a:solidFill>
            </a:endParaRPr>
          </a:p>
        </p:txBody>
      </p:sp>
    </p:spTree>
    <p:extLst>
      <p:ext uri="{BB962C8B-B14F-4D97-AF65-F5344CB8AC3E}">
        <p14:creationId xmlns:p14="http://schemas.microsoft.com/office/powerpoint/2010/main" xmlns="" val="23412806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848" y="152400"/>
            <a:ext cx="6553200" cy="1143000"/>
          </a:xfrm>
        </p:spPr>
        <p:txBody>
          <a:bodyPr>
            <a:normAutofit fontScale="90000"/>
          </a:bodyPr>
          <a:lstStyle/>
          <a:p>
            <a:r>
              <a:rPr lang="en-IN" dirty="0" smtClean="0"/>
              <a:t>LOOKING FOR A GOOD CAREER?</a:t>
            </a:r>
            <a:endParaRPr lang="en-IN" dirty="0"/>
          </a:p>
        </p:txBody>
      </p:sp>
      <p:sp>
        <p:nvSpPr>
          <p:cNvPr id="3" name="TextBox 2"/>
          <p:cNvSpPr txBox="1"/>
          <p:nvPr/>
        </p:nvSpPr>
        <p:spPr>
          <a:xfrm>
            <a:off x="914400" y="1259941"/>
            <a:ext cx="6781800" cy="8402300"/>
          </a:xfrm>
          <a:prstGeom prst="rect">
            <a:avLst/>
          </a:prstGeom>
          <a:noFill/>
        </p:spPr>
        <p:txBody>
          <a:bodyPr wrap="square" rtlCol="0">
            <a:spAutoFit/>
          </a:bodyPr>
          <a:lstStyle/>
          <a:p>
            <a:r>
              <a:rPr lang="en-IN" dirty="0">
                <a:solidFill>
                  <a:schemeClr val="bg1">
                    <a:lumMod val="95000"/>
                  </a:schemeClr>
                </a:solidFill>
              </a:rPr>
              <a:t>Infosys</a:t>
            </a:r>
          </a:p>
          <a:p>
            <a:r>
              <a:rPr lang="en-IN" dirty="0">
                <a:solidFill>
                  <a:schemeClr val="bg1">
                    <a:lumMod val="95000"/>
                  </a:schemeClr>
                </a:solidFill>
                <a:hlinkClick r:id="rId2"/>
              </a:rPr>
              <a:t>https://www.infosys.com/careers/job-opportunities</a:t>
            </a:r>
            <a:r>
              <a:rPr lang="en-IN" dirty="0" smtClean="0">
                <a:solidFill>
                  <a:schemeClr val="bg1">
                    <a:lumMod val="95000"/>
                  </a:schemeClr>
                </a:solidFill>
                <a:hlinkClick r:id="rId2"/>
              </a:rPr>
              <a:t>/</a:t>
            </a:r>
            <a:endParaRPr lang="en-IN" dirty="0" smtClean="0">
              <a:solidFill>
                <a:schemeClr val="bg1">
                  <a:lumMod val="95000"/>
                </a:schemeClr>
              </a:solidFill>
            </a:endParaRPr>
          </a:p>
          <a:p>
            <a:r>
              <a:rPr lang="en-IN" dirty="0" smtClean="0">
                <a:solidFill>
                  <a:schemeClr val="bg1">
                    <a:lumMod val="95000"/>
                  </a:schemeClr>
                </a:solidFill>
              </a:rPr>
              <a:t>Accenture</a:t>
            </a:r>
            <a:endParaRPr lang="en-IN" dirty="0">
              <a:solidFill>
                <a:schemeClr val="bg1">
                  <a:lumMod val="95000"/>
                </a:schemeClr>
              </a:solidFill>
            </a:endParaRPr>
          </a:p>
          <a:p>
            <a:r>
              <a:rPr lang="en-IN" dirty="0">
                <a:solidFill>
                  <a:schemeClr val="bg1">
                    <a:lumMod val="95000"/>
                  </a:schemeClr>
                </a:solidFill>
                <a:hlinkClick r:id="rId3"/>
              </a:rPr>
              <a:t>https://</a:t>
            </a:r>
            <a:r>
              <a:rPr lang="en-IN" dirty="0" smtClean="0">
                <a:solidFill>
                  <a:schemeClr val="bg1">
                    <a:lumMod val="95000"/>
                  </a:schemeClr>
                </a:solidFill>
                <a:hlinkClick r:id="rId3"/>
              </a:rPr>
              <a:t>www.accenture.com/in-en/careers</a:t>
            </a:r>
            <a:endParaRPr lang="en-IN" dirty="0" smtClean="0">
              <a:solidFill>
                <a:schemeClr val="bg1">
                  <a:lumMod val="95000"/>
                </a:schemeClr>
              </a:solidFill>
            </a:endParaRPr>
          </a:p>
          <a:p>
            <a:r>
              <a:rPr lang="en-IN" dirty="0" smtClean="0">
                <a:solidFill>
                  <a:schemeClr val="bg1">
                    <a:lumMod val="95000"/>
                  </a:schemeClr>
                </a:solidFill>
              </a:rPr>
              <a:t>Cognizant</a:t>
            </a:r>
            <a:endParaRPr lang="en-IN" dirty="0">
              <a:solidFill>
                <a:schemeClr val="bg1">
                  <a:lumMod val="95000"/>
                </a:schemeClr>
              </a:solidFill>
            </a:endParaRPr>
          </a:p>
          <a:p>
            <a:r>
              <a:rPr lang="en-IN" dirty="0">
                <a:solidFill>
                  <a:schemeClr val="bg1">
                    <a:lumMod val="95000"/>
                  </a:schemeClr>
                </a:solidFill>
                <a:hlinkClick r:id="rId4"/>
              </a:rPr>
              <a:t>https://</a:t>
            </a:r>
            <a:r>
              <a:rPr lang="en-IN" dirty="0" smtClean="0">
                <a:solidFill>
                  <a:schemeClr val="bg1">
                    <a:lumMod val="95000"/>
                  </a:schemeClr>
                </a:solidFill>
                <a:hlinkClick r:id="rId4"/>
              </a:rPr>
              <a:t>www.cognizant.com/careers</a:t>
            </a:r>
            <a:endParaRPr lang="en-IN" dirty="0" smtClean="0">
              <a:solidFill>
                <a:schemeClr val="bg1">
                  <a:lumMod val="95000"/>
                </a:schemeClr>
              </a:solidFill>
            </a:endParaRPr>
          </a:p>
          <a:p>
            <a:r>
              <a:rPr lang="en-IN" dirty="0" smtClean="0">
                <a:solidFill>
                  <a:schemeClr val="bg1">
                    <a:lumMod val="95000"/>
                  </a:schemeClr>
                </a:solidFill>
              </a:rPr>
              <a:t>Intel</a:t>
            </a:r>
            <a:endParaRPr lang="en-IN" dirty="0">
              <a:solidFill>
                <a:schemeClr val="bg1">
                  <a:lumMod val="95000"/>
                </a:schemeClr>
              </a:solidFill>
            </a:endParaRPr>
          </a:p>
          <a:p>
            <a:r>
              <a:rPr lang="en-IN" dirty="0">
                <a:solidFill>
                  <a:schemeClr val="bg1">
                    <a:lumMod val="95000"/>
                  </a:schemeClr>
                </a:solidFill>
                <a:hlinkClick r:id="rId5"/>
              </a:rPr>
              <a:t>http://</a:t>
            </a:r>
            <a:r>
              <a:rPr lang="en-IN" dirty="0" smtClean="0">
                <a:solidFill>
                  <a:schemeClr val="bg1">
                    <a:lumMod val="95000"/>
                  </a:schemeClr>
                </a:solidFill>
                <a:hlinkClick r:id="rId5"/>
              </a:rPr>
              <a:t>www.intel.com/content/www/us/en/jobs/locations/india.html</a:t>
            </a:r>
            <a:endParaRPr lang="en-IN" dirty="0" smtClean="0">
              <a:solidFill>
                <a:schemeClr val="bg1">
                  <a:lumMod val="95000"/>
                </a:schemeClr>
              </a:solidFill>
            </a:endParaRPr>
          </a:p>
          <a:p>
            <a:r>
              <a:rPr lang="en-IN" dirty="0" smtClean="0">
                <a:solidFill>
                  <a:schemeClr val="bg1">
                    <a:lumMod val="95000"/>
                  </a:schemeClr>
                </a:solidFill>
              </a:rPr>
              <a:t>TCS</a:t>
            </a:r>
            <a:endParaRPr lang="en-IN" dirty="0">
              <a:solidFill>
                <a:schemeClr val="bg1">
                  <a:lumMod val="95000"/>
                </a:schemeClr>
              </a:solidFill>
            </a:endParaRPr>
          </a:p>
          <a:p>
            <a:r>
              <a:rPr lang="en-IN" dirty="0">
                <a:solidFill>
                  <a:schemeClr val="bg1">
                    <a:lumMod val="95000"/>
                  </a:schemeClr>
                </a:solidFill>
                <a:hlinkClick r:id="rId6"/>
              </a:rPr>
              <a:t>https://careers.tcs.com/careers/index.html#/</a:t>
            </a:r>
            <a:r>
              <a:rPr lang="en-IN" dirty="0" smtClean="0">
                <a:solidFill>
                  <a:schemeClr val="bg1">
                    <a:lumMod val="95000"/>
                  </a:schemeClr>
                </a:solidFill>
                <a:hlinkClick r:id="rId6"/>
              </a:rPr>
              <a:t>careers/AS/IN</a:t>
            </a:r>
            <a:endParaRPr lang="en-IN" dirty="0" smtClean="0">
              <a:solidFill>
                <a:schemeClr val="bg1">
                  <a:lumMod val="95000"/>
                </a:schemeClr>
              </a:solidFill>
            </a:endParaRPr>
          </a:p>
          <a:p>
            <a:r>
              <a:rPr lang="en-IN" dirty="0">
                <a:solidFill>
                  <a:schemeClr val="bg1">
                    <a:lumMod val="95000"/>
                  </a:schemeClr>
                </a:solidFill>
              </a:rPr>
              <a:t>Facebook</a:t>
            </a:r>
          </a:p>
          <a:p>
            <a:r>
              <a:rPr lang="en-IN" dirty="0">
                <a:solidFill>
                  <a:schemeClr val="bg1">
                    <a:lumMod val="95000"/>
                  </a:schemeClr>
                </a:solidFill>
                <a:hlinkClick r:id="rId7"/>
              </a:rPr>
              <a:t>https://www.facebook.com/careers</a:t>
            </a:r>
            <a:r>
              <a:rPr lang="en-IN" dirty="0" smtClean="0">
                <a:solidFill>
                  <a:schemeClr val="bg1">
                    <a:lumMod val="95000"/>
                  </a:schemeClr>
                </a:solidFill>
                <a:hlinkClick r:id="rId7"/>
              </a:rPr>
              <a:t>/</a:t>
            </a:r>
            <a:endParaRPr lang="en-IN" dirty="0" smtClean="0">
              <a:solidFill>
                <a:schemeClr val="bg1">
                  <a:lumMod val="95000"/>
                </a:schemeClr>
              </a:solidFill>
            </a:endParaRPr>
          </a:p>
          <a:p>
            <a:r>
              <a:rPr lang="en-IN" dirty="0" smtClean="0">
                <a:solidFill>
                  <a:schemeClr val="bg1">
                    <a:lumMod val="95000"/>
                  </a:schemeClr>
                </a:solidFill>
              </a:rPr>
              <a:t>Microsoft</a:t>
            </a:r>
            <a:endParaRPr lang="en-IN" dirty="0">
              <a:solidFill>
                <a:schemeClr val="bg1">
                  <a:lumMod val="95000"/>
                </a:schemeClr>
              </a:solidFill>
            </a:endParaRPr>
          </a:p>
          <a:p>
            <a:r>
              <a:rPr lang="en-IN" dirty="0">
                <a:solidFill>
                  <a:schemeClr val="bg1">
                    <a:lumMod val="95000"/>
                  </a:schemeClr>
                </a:solidFill>
                <a:hlinkClick r:id="rId8"/>
              </a:rPr>
              <a:t>https://careers.microsoft.com</a:t>
            </a:r>
            <a:r>
              <a:rPr lang="en-IN" dirty="0" smtClean="0">
                <a:solidFill>
                  <a:schemeClr val="bg1">
                    <a:lumMod val="95000"/>
                  </a:schemeClr>
                </a:solidFill>
                <a:hlinkClick r:id="rId8"/>
              </a:rPr>
              <a:t>/</a:t>
            </a:r>
            <a:endParaRPr lang="en-IN" dirty="0" smtClean="0">
              <a:solidFill>
                <a:schemeClr val="bg1">
                  <a:lumMod val="95000"/>
                </a:schemeClr>
              </a:solidFill>
            </a:endParaRPr>
          </a:p>
          <a:p>
            <a:r>
              <a:rPr lang="en-IN" dirty="0">
                <a:solidFill>
                  <a:schemeClr val="bg1">
                    <a:lumMod val="95000"/>
                  </a:schemeClr>
                </a:solidFill>
              </a:rPr>
              <a:t>Dell</a:t>
            </a:r>
          </a:p>
          <a:p>
            <a:r>
              <a:rPr lang="en-IN" dirty="0">
                <a:solidFill>
                  <a:schemeClr val="bg1">
                    <a:lumMod val="95000"/>
                  </a:schemeClr>
                </a:solidFill>
                <a:hlinkClick r:id="rId9"/>
              </a:rPr>
              <a:t>http://</a:t>
            </a:r>
            <a:r>
              <a:rPr lang="en-IN" dirty="0" smtClean="0">
                <a:solidFill>
                  <a:schemeClr val="bg1">
                    <a:lumMod val="95000"/>
                  </a:schemeClr>
                </a:solidFill>
                <a:hlinkClick r:id="rId9"/>
              </a:rPr>
              <a:t>jobs.dell.com/in/india-jobs</a:t>
            </a:r>
            <a:endParaRPr lang="en-IN" dirty="0" smtClean="0">
              <a:solidFill>
                <a:schemeClr val="bg1">
                  <a:lumMod val="95000"/>
                </a:schemeClr>
              </a:solidFill>
            </a:endParaRPr>
          </a:p>
          <a:p>
            <a:r>
              <a:rPr lang="en-IN" dirty="0" smtClean="0">
                <a:solidFill>
                  <a:schemeClr val="bg1">
                    <a:lumMod val="95000"/>
                  </a:schemeClr>
                </a:solidFill>
              </a:rPr>
              <a:t>Flipkart</a:t>
            </a:r>
            <a:endParaRPr lang="en-IN" dirty="0">
              <a:solidFill>
                <a:schemeClr val="bg1">
                  <a:lumMod val="95000"/>
                </a:schemeClr>
              </a:solidFill>
            </a:endParaRPr>
          </a:p>
          <a:p>
            <a:r>
              <a:rPr lang="en-IN" dirty="0">
                <a:solidFill>
                  <a:schemeClr val="bg1">
                    <a:lumMod val="95000"/>
                  </a:schemeClr>
                </a:solidFill>
                <a:hlinkClick r:id="rId10"/>
              </a:rPr>
              <a:t>http://www.flipkartcareers.com</a:t>
            </a:r>
            <a:r>
              <a:rPr lang="en-IN" dirty="0" smtClean="0">
                <a:solidFill>
                  <a:schemeClr val="bg1">
                    <a:lumMod val="95000"/>
                  </a:schemeClr>
                </a:solidFill>
                <a:hlinkClick r:id="rId10"/>
              </a:rPr>
              <a:t>/</a:t>
            </a:r>
            <a:endParaRPr lang="en-IN" dirty="0">
              <a:solidFill>
                <a:schemeClr val="bg1">
                  <a:lumMod val="95000"/>
                </a:schemeClr>
              </a:solidFill>
            </a:endParaRPr>
          </a:p>
          <a:p>
            <a:r>
              <a:rPr lang="en-IN" dirty="0">
                <a:solidFill>
                  <a:schemeClr val="bg1">
                    <a:lumMod val="95000"/>
                  </a:schemeClr>
                </a:solidFill>
              </a:rPr>
              <a:t>Wipro</a:t>
            </a:r>
          </a:p>
          <a:p>
            <a:r>
              <a:rPr lang="en-IN" dirty="0">
                <a:solidFill>
                  <a:schemeClr val="bg1">
                    <a:lumMod val="95000"/>
                  </a:schemeClr>
                </a:solidFill>
                <a:hlinkClick r:id="rId11"/>
              </a:rPr>
              <a:t>http://careers.wipro.com</a:t>
            </a:r>
            <a:r>
              <a:rPr lang="en-IN" dirty="0" smtClean="0">
                <a:solidFill>
                  <a:schemeClr val="bg1">
                    <a:lumMod val="95000"/>
                  </a:schemeClr>
                </a:solidFill>
                <a:hlinkClick r:id="rId11"/>
              </a:rPr>
              <a:t>/</a:t>
            </a:r>
            <a:endParaRPr lang="en-IN" dirty="0" smtClean="0">
              <a:solidFill>
                <a:schemeClr val="bg1">
                  <a:lumMod val="95000"/>
                </a:schemeClr>
              </a:solidFill>
            </a:endParaRPr>
          </a:p>
          <a:p>
            <a:endParaRPr lang="en-IN" dirty="0" smtClean="0">
              <a:solidFill>
                <a:schemeClr val="bg1">
                  <a:lumMod val="95000"/>
                </a:schemeClr>
              </a:solidFill>
            </a:endParaRPr>
          </a:p>
          <a:p>
            <a:endParaRPr lang="en-IN" dirty="0" smtClean="0">
              <a:solidFill>
                <a:schemeClr val="bg1">
                  <a:lumMod val="95000"/>
                </a:schemeClr>
              </a:solidFill>
            </a:endParaRPr>
          </a:p>
          <a:p>
            <a:endParaRPr lang="en-IN" dirty="0" smtClean="0">
              <a:solidFill>
                <a:schemeClr val="bg1">
                  <a:lumMod val="95000"/>
                </a:schemeClr>
              </a:solidFill>
            </a:endParaRPr>
          </a:p>
          <a:p>
            <a:endParaRPr lang="en-IN" dirty="0" smtClean="0">
              <a:solidFill>
                <a:schemeClr val="bg1">
                  <a:lumMod val="95000"/>
                </a:schemeClr>
              </a:solidFill>
            </a:endParaRPr>
          </a:p>
          <a:p>
            <a:endParaRPr lang="en-IN" dirty="0" smtClean="0">
              <a:solidFill>
                <a:schemeClr val="bg1">
                  <a:lumMod val="95000"/>
                </a:schemeClr>
              </a:solidFill>
            </a:endParaRPr>
          </a:p>
          <a:p>
            <a:endParaRPr lang="en-IN" dirty="0">
              <a:solidFill>
                <a:schemeClr val="bg1">
                  <a:lumMod val="95000"/>
                </a:schemeClr>
              </a:solidFill>
            </a:endParaRPr>
          </a:p>
          <a:p>
            <a:endParaRPr lang="en-IN" dirty="0" smtClean="0"/>
          </a:p>
          <a:p>
            <a:endParaRPr lang="en-IN" dirty="0"/>
          </a:p>
          <a:p>
            <a:endParaRPr lang="en-IN" dirty="0" smtClean="0"/>
          </a:p>
          <a:p>
            <a:endParaRPr lang="en-IN" dirty="0"/>
          </a:p>
        </p:txBody>
      </p:sp>
    </p:spTree>
    <p:extLst>
      <p:ext uri="{BB962C8B-B14F-4D97-AF65-F5344CB8AC3E}">
        <p14:creationId xmlns:p14="http://schemas.microsoft.com/office/powerpoint/2010/main" xmlns="" val="502780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FEW TIPS...</a:t>
            </a:r>
            <a:endParaRPr lang="en-IN" dirty="0"/>
          </a:p>
        </p:txBody>
      </p:sp>
      <p:sp>
        <p:nvSpPr>
          <p:cNvPr id="4" name="TextBox 3"/>
          <p:cNvSpPr txBox="1"/>
          <p:nvPr/>
        </p:nvSpPr>
        <p:spPr>
          <a:xfrm>
            <a:off x="533400" y="1828800"/>
            <a:ext cx="7713518" cy="4524315"/>
          </a:xfrm>
          <a:prstGeom prst="rect">
            <a:avLst/>
          </a:prstGeom>
          <a:noFill/>
        </p:spPr>
        <p:txBody>
          <a:bodyPr wrap="square" rtlCol="0">
            <a:spAutoFit/>
          </a:bodyPr>
          <a:lstStyle/>
          <a:p>
            <a:pPr marL="285750" indent="-285750">
              <a:buFont typeface="Wingdings" panose="05000000000000000000" pitchFamily="2" charset="2"/>
              <a:buChar char="q"/>
            </a:pPr>
            <a:r>
              <a:rPr lang="en-IN" dirty="0">
                <a:solidFill>
                  <a:srgbClr val="FFC000"/>
                </a:solidFill>
              </a:rPr>
              <a:t>Focus on course work. </a:t>
            </a:r>
            <a:br>
              <a:rPr lang="en-IN" dirty="0">
                <a:solidFill>
                  <a:srgbClr val="FFC000"/>
                </a:solidFill>
              </a:rPr>
            </a:br>
            <a:endParaRPr lang="en-IN" dirty="0">
              <a:solidFill>
                <a:srgbClr val="FFC000"/>
              </a:solidFill>
            </a:endParaRPr>
          </a:p>
          <a:p>
            <a:pPr marL="285750" indent="-285750">
              <a:buFont typeface="Wingdings" panose="05000000000000000000" pitchFamily="2" charset="2"/>
              <a:buChar char="q"/>
            </a:pPr>
            <a:r>
              <a:rPr lang="en-IN" dirty="0">
                <a:solidFill>
                  <a:srgbClr val="FFC000"/>
                </a:solidFill>
              </a:rPr>
              <a:t>Study lot of discrete maths, linear algebra, algorithms &amp; some machine </a:t>
            </a:r>
            <a:r>
              <a:rPr lang="en-IN" dirty="0" smtClean="0">
                <a:solidFill>
                  <a:srgbClr val="FFC000"/>
                </a:solidFill>
              </a:rPr>
              <a:t>learning</a:t>
            </a:r>
          </a:p>
          <a:p>
            <a:endParaRPr lang="en-IN" dirty="0">
              <a:solidFill>
                <a:srgbClr val="FFC000"/>
              </a:solidFill>
            </a:endParaRPr>
          </a:p>
          <a:p>
            <a:pPr marL="285750" indent="-285750">
              <a:buFont typeface="Wingdings" panose="05000000000000000000" pitchFamily="2" charset="2"/>
              <a:buChar char="q"/>
            </a:pPr>
            <a:r>
              <a:rPr lang="en-IN" dirty="0">
                <a:solidFill>
                  <a:srgbClr val="FFC000"/>
                </a:solidFill>
              </a:rPr>
              <a:t>Do a lot of programming </a:t>
            </a:r>
            <a:r>
              <a:rPr lang="en-IN" dirty="0" smtClean="0">
                <a:solidFill>
                  <a:srgbClr val="FFC000"/>
                </a:solidFill>
              </a:rPr>
              <a:t>competitions</a:t>
            </a:r>
          </a:p>
          <a:p>
            <a:endParaRPr lang="en-IN" dirty="0">
              <a:solidFill>
                <a:srgbClr val="FFC000"/>
              </a:solidFill>
            </a:endParaRPr>
          </a:p>
          <a:p>
            <a:pPr marL="285750" indent="-285750">
              <a:buFont typeface="Wingdings" panose="05000000000000000000" pitchFamily="2" charset="2"/>
              <a:buChar char="q"/>
            </a:pPr>
            <a:r>
              <a:rPr lang="en-IN" dirty="0">
                <a:solidFill>
                  <a:srgbClr val="FFC000"/>
                </a:solidFill>
              </a:rPr>
              <a:t>Try to master at least two programming languages, preferably one very low level language like C, one relatively high level language like Python, and get familiar with non-imperative paradigms of programming. More the merrier.</a:t>
            </a:r>
            <a:br>
              <a:rPr lang="en-IN" dirty="0">
                <a:solidFill>
                  <a:srgbClr val="FFC000"/>
                </a:solidFill>
              </a:rPr>
            </a:br>
            <a:endParaRPr lang="en-IN" dirty="0">
              <a:solidFill>
                <a:srgbClr val="FFC000"/>
              </a:solidFill>
            </a:endParaRPr>
          </a:p>
          <a:p>
            <a:pPr marL="285750" indent="-285750">
              <a:buFont typeface="Wingdings" panose="05000000000000000000" pitchFamily="2" charset="2"/>
              <a:buChar char="q"/>
            </a:pPr>
            <a:r>
              <a:rPr lang="en-IN" dirty="0">
                <a:solidFill>
                  <a:srgbClr val="FFC000"/>
                </a:solidFill>
              </a:rPr>
              <a:t>Use Linux, and learn to use shell </a:t>
            </a:r>
            <a:r>
              <a:rPr lang="en-IN" dirty="0" smtClean="0">
                <a:solidFill>
                  <a:srgbClr val="FFC000"/>
                </a:solidFill>
              </a:rPr>
              <a:t>effectively</a:t>
            </a:r>
            <a:br>
              <a:rPr lang="en-IN" dirty="0" smtClean="0">
                <a:solidFill>
                  <a:srgbClr val="FFC000"/>
                </a:solidFill>
              </a:rPr>
            </a:br>
            <a:endParaRPr lang="en-IN" dirty="0" smtClean="0">
              <a:solidFill>
                <a:srgbClr val="FFC000"/>
              </a:solidFill>
            </a:endParaRPr>
          </a:p>
          <a:p>
            <a:pPr marL="285750" indent="-285750">
              <a:buFont typeface="Wingdings" panose="05000000000000000000" pitchFamily="2" charset="2"/>
              <a:buChar char="q"/>
            </a:pPr>
            <a:r>
              <a:rPr lang="en-IN" dirty="0" smtClean="0">
                <a:solidFill>
                  <a:srgbClr val="FFC000"/>
                </a:solidFill>
              </a:rPr>
              <a:t>Understand how internet works, learn a few basic web development technologies &amp; using them design your own home page</a:t>
            </a:r>
          </a:p>
          <a:p>
            <a:endParaRPr lang="en-IN" dirty="0"/>
          </a:p>
        </p:txBody>
      </p:sp>
    </p:spTree>
    <p:extLst>
      <p:ext uri="{BB962C8B-B14F-4D97-AF65-F5344CB8AC3E}">
        <p14:creationId xmlns:p14="http://schemas.microsoft.com/office/powerpoint/2010/main" xmlns="" val="31474864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INSTITUTION &amp; DEPT HIGHLIGHTS</a:t>
            </a:r>
            <a:endParaRPr lang="en-IN" u="sng" dirty="0"/>
          </a:p>
        </p:txBody>
      </p:sp>
      <p:sp>
        <p:nvSpPr>
          <p:cNvPr id="4" name="TextBox 3"/>
          <p:cNvSpPr txBox="1"/>
          <p:nvPr/>
        </p:nvSpPr>
        <p:spPr>
          <a:xfrm>
            <a:off x="285720" y="1828800"/>
            <a:ext cx="8501122" cy="3139321"/>
          </a:xfrm>
          <a:prstGeom prst="rect">
            <a:avLst/>
          </a:prstGeom>
          <a:noFill/>
        </p:spPr>
        <p:txBody>
          <a:bodyPr wrap="square" rtlCol="0">
            <a:spAutoFit/>
          </a:bodyPr>
          <a:lstStyle/>
          <a:p>
            <a:pPr>
              <a:buFont typeface="Wingdings" pitchFamily="2" charset="2"/>
              <a:buChar char="ü"/>
            </a:pPr>
            <a:r>
              <a:rPr lang="en-US" dirty="0" smtClean="0">
                <a:solidFill>
                  <a:schemeClr val="bg1"/>
                </a:solidFill>
              </a:rPr>
              <a:t>    GOT 3 YEARS ACCREDITATION BY NATIONAL BOARD OF ACCREDITATION (NBA)</a:t>
            </a:r>
          </a:p>
          <a:p>
            <a:pPr>
              <a:buFont typeface="Wingdings" pitchFamily="2" charset="2"/>
              <a:buChar char="ü"/>
            </a:pPr>
            <a:endParaRPr lang="en-US" dirty="0" smtClean="0">
              <a:solidFill>
                <a:schemeClr val="bg1"/>
              </a:solidFill>
            </a:endParaRPr>
          </a:p>
          <a:p>
            <a:pPr>
              <a:buFont typeface="Wingdings" pitchFamily="2" charset="2"/>
              <a:buChar char="ü"/>
            </a:pPr>
            <a:r>
              <a:rPr lang="en-US" dirty="0" smtClean="0">
                <a:solidFill>
                  <a:schemeClr val="bg1"/>
                </a:solidFill>
              </a:rPr>
              <a:t>     AMONG THE TOP 5 COLLEGES IN KERALA, RANKED 2</a:t>
            </a:r>
            <a:r>
              <a:rPr lang="en-US" baseline="30000" dirty="0" smtClean="0">
                <a:solidFill>
                  <a:schemeClr val="bg1"/>
                </a:solidFill>
              </a:rPr>
              <a:t>nd</a:t>
            </a:r>
            <a:r>
              <a:rPr lang="en-US" dirty="0" smtClean="0">
                <a:solidFill>
                  <a:schemeClr val="bg1"/>
                </a:solidFill>
              </a:rPr>
              <a:t>  BEST COLLEGE IN </a:t>
            </a:r>
          </a:p>
          <a:p>
            <a:r>
              <a:rPr lang="en-US" dirty="0" smtClean="0">
                <a:solidFill>
                  <a:schemeClr val="bg1"/>
                </a:solidFill>
              </a:rPr>
              <a:t>	KERALA BY CAREER 360</a:t>
            </a:r>
          </a:p>
          <a:p>
            <a:endParaRPr lang="en-US" dirty="0" smtClean="0">
              <a:solidFill>
                <a:schemeClr val="bg1"/>
              </a:solidFill>
            </a:endParaRPr>
          </a:p>
          <a:p>
            <a:pPr>
              <a:buFont typeface="Wingdings" pitchFamily="2" charset="2"/>
              <a:buChar char="ü"/>
            </a:pPr>
            <a:r>
              <a:rPr lang="en-US" dirty="0" smtClean="0">
                <a:solidFill>
                  <a:schemeClr val="bg1"/>
                </a:solidFill>
              </a:rPr>
              <a:t>     RANKED 3</a:t>
            </a:r>
            <a:r>
              <a:rPr lang="en-US" baseline="30000" dirty="0" smtClean="0">
                <a:solidFill>
                  <a:schemeClr val="bg1"/>
                </a:solidFill>
              </a:rPr>
              <a:t>rd</a:t>
            </a:r>
            <a:r>
              <a:rPr lang="en-US" dirty="0" smtClean="0">
                <a:solidFill>
                  <a:schemeClr val="bg1"/>
                </a:solidFill>
              </a:rPr>
              <a:t>  IN KTU 1</a:t>
            </a:r>
            <a:r>
              <a:rPr lang="en-US" baseline="30000" dirty="0" smtClean="0">
                <a:solidFill>
                  <a:schemeClr val="bg1"/>
                </a:solidFill>
              </a:rPr>
              <a:t>st</a:t>
            </a:r>
            <a:r>
              <a:rPr lang="en-US" dirty="0" smtClean="0">
                <a:solidFill>
                  <a:schemeClr val="bg1"/>
                </a:solidFill>
              </a:rPr>
              <a:t>  YEAR RESULT</a:t>
            </a:r>
          </a:p>
          <a:p>
            <a:pPr>
              <a:buFont typeface="Wingdings" pitchFamily="2" charset="2"/>
              <a:buChar char="ü"/>
            </a:pPr>
            <a:endParaRPr lang="en-US" dirty="0" smtClean="0">
              <a:solidFill>
                <a:schemeClr val="bg1"/>
              </a:solidFill>
            </a:endParaRPr>
          </a:p>
          <a:p>
            <a:pPr>
              <a:buFont typeface="Wingdings" pitchFamily="2" charset="2"/>
              <a:buChar char="ü"/>
            </a:pPr>
            <a:r>
              <a:rPr lang="en-US" dirty="0" smtClean="0">
                <a:solidFill>
                  <a:schemeClr val="bg1"/>
                </a:solidFill>
              </a:rPr>
              <a:t>     COURSES: </a:t>
            </a:r>
            <a:r>
              <a:rPr lang="en-US" dirty="0" err="1" smtClean="0">
                <a:solidFill>
                  <a:schemeClr val="bg1"/>
                </a:solidFill>
              </a:rPr>
              <a:t>B.Tech</a:t>
            </a:r>
            <a:r>
              <a:rPr lang="en-US" dirty="0" smtClean="0">
                <a:solidFill>
                  <a:schemeClr val="bg1"/>
                </a:solidFill>
              </a:rPr>
              <a:t>, </a:t>
            </a:r>
            <a:r>
              <a:rPr lang="en-US" dirty="0" err="1" smtClean="0">
                <a:solidFill>
                  <a:schemeClr val="bg1"/>
                </a:solidFill>
              </a:rPr>
              <a:t>B.Arch</a:t>
            </a:r>
            <a:r>
              <a:rPr lang="en-US" dirty="0" smtClean="0">
                <a:solidFill>
                  <a:schemeClr val="bg1"/>
                </a:solidFill>
              </a:rPr>
              <a:t>, </a:t>
            </a:r>
            <a:r>
              <a:rPr lang="en-US" dirty="0" err="1" smtClean="0">
                <a:solidFill>
                  <a:schemeClr val="bg1"/>
                </a:solidFill>
              </a:rPr>
              <a:t>M.Tech</a:t>
            </a:r>
            <a:r>
              <a:rPr lang="en-US" dirty="0" smtClean="0">
                <a:solidFill>
                  <a:schemeClr val="bg1"/>
                </a:solidFill>
              </a:rPr>
              <a:t> &amp; PhD </a:t>
            </a:r>
          </a:p>
          <a:p>
            <a:pPr>
              <a:buFont typeface="Wingdings" pitchFamily="2" charset="2"/>
              <a:buChar char="ü"/>
            </a:pPr>
            <a:endParaRPr lang="en-US" dirty="0" smtClean="0">
              <a:solidFill>
                <a:schemeClr val="bg1"/>
              </a:solidFill>
            </a:endParaRPr>
          </a:p>
          <a:p>
            <a:pPr>
              <a:buFont typeface="Wingdings" pitchFamily="2" charset="2"/>
              <a:buChar char="ü"/>
            </a:pPr>
            <a:r>
              <a:rPr lang="en-US" dirty="0" smtClean="0">
                <a:solidFill>
                  <a:schemeClr val="bg1"/>
                </a:solidFill>
              </a:rPr>
              <a:t>     STRONG CSE DEPARTMENT WITH QUALITY FACULTY  AND ONGOING </a:t>
            </a:r>
          </a:p>
          <a:p>
            <a:r>
              <a:rPr lang="en-US" dirty="0" smtClean="0">
                <a:solidFill>
                  <a:schemeClr val="bg1"/>
                </a:solidFill>
              </a:rPr>
              <a:t>        RESEARCH  IN NETWORKING, BIOINFORMATICS AND DATA ANALYTICS</a:t>
            </a:r>
            <a:endParaRPr lang="en-IN" dirty="0">
              <a:solidFill>
                <a:schemeClr val="bg1"/>
              </a:solidFill>
            </a:endParaRPr>
          </a:p>
        </p:txBody>
      </p:sp>
    </p:spTree>
    <p:extLst>
      <p:ext uri="{BB962C8B-B14F-4D97-AF65-F5344CB8AC3E}">
        <p14:creationId xmlns:p14="http://schemas.microsoft.com/office/powerpoint/2010/main" xmlns="" val="31474864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0"/>
            <a:ext cx="9144000" cy="6858000"/>
          </a:xfrm>
          <a:prstGeom prst="rect">
            <a:avLst/>
          </a:prstGeom>
        </p:spPr>
      </p:pic>
    </p:spTree>
    <p:extLst>
      <p:ext uri="{BB962C8B-B14F-4D97-AF65-F5344CB8AC3E}">
        <p14:creationId xmlns:p14="http://schemas.microsoft.com/office/powerpoint/2010/main" xmlns="" val="1031380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BEBA8EAE-BF5A-486C-A8C5-ECC9F3942E4B}">
                <a14:imgProps xmlns:a14="http://schemas.microsoft.com/office/drawing/2010/main" xmlns="">
                  <a14:imgLayer r:embed="rId4">
                    <a14:imgEffect>
                      <a14:backgroundRemoval t="4930" b="89767" l="13821" r="84088">
                        <a14:backgroundMark x1="8479" y1="33674" x2="8479" y2="33674"/>
                        <a14:backgroundMark x1="22416" y1="45953" x2="22416" y2="45953"/>
                        <a14:backgroundMark x1="32636" y1="38605" x2="32636" y2="38605"/>
                        <a14:backgroundMark x1="46922" y1="28651" x2="46922" y2="28651"/>
                        <a14:backgroundMark x1="31823" y1="53395" x2="31823" y2="53395"/>
                        <a14:backgroundMark x1="36005" y1="69302" x2="36005" y2="69302"/>
                        <a14:backgroundMark x1="64925" y1="63721" x2="64925" y2="63721"/>
                        <a14:backgroundMark x1="78281" y1="58605" x2="78281" y2="58605"/>
                        <a14:backgroundMark x1="65157" y1="77674" x2="65157" y2="77674"/>
                        <a14:backgroundMark x1="26016" y1="81023" x2="26016" y2="81023"/>
                        <a14:backgroundMark x1="34262" y1="93674" x2="34262" y2="93674"/>
                        <a14:backgroundMark x1="56678" y1="92093" x2="56678" y2="92093"/>
                        <a14:backgroundMark x1="64925" y1="84744" x2="64925" y2="84744"/>
                        <a14:backgroundMark x1="78049" y1="9116" x2="78049" y2="9116"/>
                      </a14:backgroundRemoval>
                    </a14:imgEffect>
                    <a14:imgEffect>
                      <a14:brightnessContrast bright="20000"/>
                    </a14:imgEffect>
                  </a14:imgLayer>
                </a14:imgProps>
              </a:ext>
              <a:ext uri="{28A0092B-C50C-407E-A947-70E740481C1C}">
                <a14:useLocalDpi xmlns:a14="http://schemas.microsoft.com/office/drawing/2010/main" xmlns="" val="0"/>
              </a:ext>
            </a:extLst>
          </a:blip>
          <a:stretch>
            <a:fillRect/>
          </a:stretch>
        </p:blipFill>
        <p:spPr>
          <a:xfrm>
            <a:off x="-304800" y="3548523"/>
            <a:ext cx="2789090" cy="3710662"/>
          </a:xfrm>
          <a:prstGeom prst="rect">
            <a:avLst/>
          </a:prstGeom>
          <a:noFill/>
        </p:spPr>
      </p:pic>
      <p:sp>
        <p:nvSpPr>
          <p:cNvPr id="2" name="Title 1"/>
          <p:cNvSpPr>
            <a:spLocks noGrp="1"/>
          </p:cNvSpPr>
          <p:nvPr>
            <p:ph type="title"/>
          </p:nvPr>
        </p:nvSpPr>
        <p:spPr/>
        <p:txBody>
          <a:bodyPr/>
          <a:lstStyle/>
          <a:p>
            <a:r>
              <a:rPr lang="en-US" dirty="0" smtClean="0"/>
              <a:t>AFTER B.TECH?</a:t>
            </a:r>
            <a:endParaRPr lang="en-US" dirty="0"/>
          </a:p>
        </p:txBody>
      </p:sp>
      <p:sp>
        <p:nvSpPr>
          <p:cNvPr id="5" name="TextBox 4"/>
          <p:cNvSpPr txBox="1"/>
          <p:nvPr/>
        </p:nvSpPr>
        <p:spPr>
          <a:xfrm>
            <a:off x="2646985" y="2840637"/>
            <a:ext cx="966931" cy="707886"/>
          </a:xfrm>
          <a:prstGeom prst="rect">
            <a:avLst/>
          </a:prstGeom>
          <a:noFill/>
        </p:spPr>
        <p:txBody>
          <a:bodyPr wrap="none" rtlCol="0">
            <a:spAutoFit/>
          </a:bodyPr>
          <a:lstStyle/>
          <a:p>
            <a:r>
              <a:rPr lang="en-IN" sz="4000" dirty="0" smtClean="0">
                <a:solidFill>
                  <a:schemeClr val="accent6">
                    <a:lumMod val="40000"/>
                    <a:lumOff val="60000"/>
                  </a:schemeClr>
                </a:solidFill>
              </a:rPr>
              <a:t>JOB</a:t>
            </a:r>
            <a:endParaRPr lang="en-IN" sz="4000" dirty="0">
              <a:solidFill>
                <a:schemeClr val="accent6">
                  <a:lumMod val="40000"/>
                  <a:lumOff val="60000"/>
                </a:schemeClr>
              </a:solidFill>
            </a:endParaRPr>
          </a:p>
        </p:txBody>
      </p:sp>
      <p:sp>
        <p:nvSpPr>
          <p:cNvPr id="6" name="TextBox 5"/>
          <p:cNvSpPr txBox="1"/>
          <p:nvPr/>
        </p:nvSpPr>
        <p:spPr>
          <a:xfrm>
            <a:off x="4419600" y="2165866"/>
            <a:ext cx="1964961" cy="769441"/>
          </a:xfrm>
          <a:prstGeom prst="rect">
            <a:avLst/>
          </a:prstGeom>
          <a:noFill/>
        </p:spPr>
        <p:txBody>
          <a:bodyPr wrap="none" rtlCol="0">
            <a:spAutoFit/>
          </a:bodyPr>
          <a:lstStyle/>
          <a:p>
            <a:r>
              <a:rPr lang="en-IN" sz="4400" dirty="0" smtClean="0">
                <a:solidFill>
                  <a:schemeClr val="tx2">
                    <a:lumMod val="60000"/>
                    <a:lumOff val="40000"/>
                  </a:schemeClr>
                </a:solidFill>
              </a:rPr>
              <a:t>M.TECH</a:t>
            </a:r>
            <a:endParaRPr lang="en-IN" sz="4400" dirty="0">
              <a:solidFill>
                <a:srgbClr val="00B0F0"/>
              </a:solidFill>
            </a:endParaRPr>
          </a:p>
        </p:txBody>
      </p:sp>
      <p:sp>
        <p:nvSpPr>
          <p:cNvPr id="7" name="TextBox 6"/>
          <p:cNvSpPr txBox="1"/>
          <p:nvPr/>
        </p:nvSpPr>
        <p:spPr>
          <a:xfrm>
            <a:off x="4138593" y="3842223"/>
            <a:ext cx="1263487" cy="707886"/>
          </a:xfrm>
          <a:prstGeom prst="rect">
            <a:avLst/>
          </a:prstGeom>
          <a:noFill/>
        </p:spPr>
        <p:txBody>
          <a:bodyPr wrap="none" rtlCol="0">
            <a:spAutoFit/>
          </a:bodyPr>
          <a:lstStyle/>
          <a:p>
            <a:r>
              <a:rPr lang="en-IN" sz="4000" dirty="0" smtClean="0">
                <a:solidFill>
                  <a:schemeClr val="accent5">
                    <a:lumMod val="60000"/>
                    <a:lumOff val="40000"/>
                  </a:schemeClr>
                </a:solidFill>
              </a:rPr>
              <a:t>M.SC</a:t>
            </a:r>
            <a:endParaRPr lang="en-IN" sz="4000" dirty="0">
              <a:solidFill>
                <a:schemeClr val="accent5">
                  <a:lumMod val="60000"/>
                  <a:lumOff val="40000"/>
                </a:schemeClr>
              </a:solidFill>
            </a:endParaRPr>
          </a:p>
        </p:txBody>
      </p:sp>
      <p:sp>
        <p:nvSpPr>
          <p:cNvPr id="8" name="TextBox 7"/>
          <p:cNvSpPr txBox="1"/>
          <p:nvPr/>
        </p:nvSpPr>
        <p:spPr>
          <a:xfrm>
            <a:off x="6362700" y="3254514"/>
            <a:ext cx="1295400" cy="707886"/>
          </a:xfrm>
          <a:prstGeom prst="rect">
            <a:avLst/>
          </a:prstGeom>
          <a:noFill/>
        </p:spPr>
        <p:txBody>
          <a:bodyPr wrap="square" rtlCol="0">
            <a:spAutoFit/>
          </a:bodyPr>
          <a:lstStyle/>
          <a:p>
            <a:pPr algn="ctr"/>
            <a:r>
              <a:rPr lang="en-IN" sz="4000" dirty="0" smtClean="0">
                <a:solidFill>
                  <a:schemeClr val="accent6">
                    <a:lumMod val="40000"/>
                    <a:lumOff val="60000"/>
                  </a:schemeClr>
                </a:solidFill>
              </a:rPr>
              <a:t>M.E</a:t>
            </a:r>
            <a:endParaRPr lang="en-IN" sz="4000" dirty="0">
              <a:solidFill>
                <a:schemeClr val="accent6">
                  <a:lumMod val="40000"/>
                  <a:lumOff val="60000"/>
                </a:schemeClr>
              </a:solidFill>
            </a:endParaRPr>
          </a:p>
        </p:txBody>
      </p:sp>
      <p:sp>
        <p:nvSpPr>
          <p:cNvPr id="9" name="TextBox 8"/>
          <p:cNvSpPr txBox="1"/>
          <p:nvPr/>
        </p:nvSpPr>
        <p:spPr>
          <a:xfrm>
            <a:off x="914400" y="2165866"/>
            <a:ext cx="991746" cy="584775"/>
          </a:xfrm>
          <a:prstGeom prst="rect">
            <a:avLst/>
          </a:prstGeom>
          <a:noFill/>
        </p:spPr>
        <p:txBody>
          <a:bodyPr wrap="none" rtlCol="0">
            <a:spAutoFit/>
          </a:bodyPr>
          <a:lstStyle/>
          <a:p>
            <a:r>
              <a:rPr lang="en-IN" sz="3200" dirty="0" smtClean="0">
                <a:solidFill>
                  <a:schemeClr val="tx2">
                    <a:lumMod val="60000"/>
                    <a:lumOff val="40000"/>
                  </a:schemeClr>
                </a:solidFill>
              </a:rPr>
              <a:t>MBA</a:t>
            </a:r>
            <a:endParaRPr lang="en-IN" sz="3200" dirty="0">
              <a:solidFill>
                <a:schemeClr val="tx2">
                  <a:lumMod val="60000"/>
                  <a:lumOff val="40000"/>
                </a:schemeClr>
              </a:solidFill>
            </a:endParaRPr>
          </a:p>
        </p:txBody>
      </p:sp>
      <p:sp>
        <p:nvSpPr>
          <p:cNvPr id="10" name="TextBox 9"/>
          <p:cNvSpPr txBox="1"/>
          <p:nvPr/>
        </p:nvSpPr>
        <p:spPr>
          <a:xfrm>
            <a:off x="2778031" y="4778514"/>
            <a:ext cx="1265090" cy="707886"/>
          </a:xfrm>
          <a:prstGeom prst="rect">
            <a:avLst/>
          </a:prstGeom>
          <a:noFill/>
        </p:spPr>
        <p:txBody>
          <a:bodyPr wrap="none" rtlCol="0">
            <a:spAutoFit/>
          </a:bodyPr>
          <a:lstStyle/>
          <a:p>
            <a:r>
              <a:rPr lang="en-IN" sz="4000" dirty="0" smtClean="0">
                <a:solidFill>
                  <a:schemeClr val="accent6">
                    <a:lumMod val="40000"/>
                    <a:lumOff val="60000"/>
                  </a:schemeClr>
                </a:solidFill>
              </a:rPr>
              <a:t>GATE</a:t>
            </a:r>
            <a:endParaRPr lang="en-IN" sz="4000" dirty="0">
              <a:solidFill>
                <a:schemeClr val="accent6">
                  <a:lumMod val="40000"/>
                  <a:lumOff val="60000"/>
                </a:schemeClr>
              </a:solidFill>
            </a:endParaRPr>
          </a:p>
        </p:txBody>
      </p:sp>
      <p:sp>
        <p:nvSpPr>
          <p:cNvPr id="11" name="TextBox 10"/>
          <p:cNvSpPr txBox="1"/>
          <p:nvPr/>
        </p:nvSpPr>
        <p:spPr>
          <a:xfrm>
            <a:off x="6187440" y="4687638"/>
            <a:ext cx="1645919" cy="523220"/>
          </a:xfrm>
          <a:prstGeom prst="rect">
            <a:avLst/>
          </a:prstGeom>
          <a:noFill/>
        </p:spPr>
        <p:txBody>
          <a:bodyPr wrap="square" rtlCol="0">
            <a:spAutoFit/>
          </a:bodyPr>
          <a:lstStyle/>
          <a:p>
            <a:r>
              <a:rPr lang="en-IN" sz="2800" dirty="0" smtClean="0">
                <a:solidFill>
                  <a:schemeClr val="accent5">
                    <a:lumMod val="60000"/>
                    <a:lumOff val="40000"/>
                  </a:schemeClr>
                </a:solidFill>
              </a:rPr>
              <a:t>M.PHIL</a:t>
            </a:r>
            <a:endParaRPr lang="en-IN" sz="2800" dirty="0">
              <a:solidFill>
                <a:schemeClr val="accent5">
                  <a:lumMod val="60000"/>
                  <a:lumOff val="40000"/>
                </a:schemeClr>
              </a:solidFill>
            </a:endParaRPr>
          </a:p>
        </p:txBody>
      </p:sp>
      <p:sp>
        <p:nvSpPr>
          <p:cNvPr id="12" name="TextBox 11"/>
          <p:cNvSpPr txBox="1"/>
          <p:nvPr/>
        </p:nvSpPr>
        <p:spPr>
          <a:xfrm>
            <a:off x="4770336" y="5495453"/>
            <a:ext cx="949299" cy="646331"/>
          </a:xfrm>
          <a:prstGeom prst="rect">
            <a:avLst/>
          </a:prstGeom>
          <a:noFill/>
        </p:spPr>
        <p:txBody>
          <a:bodyPr wrap="none" rtlCol="0">
            <a:spAutoFit/>
          </a:bodyPr>
          <a:lstStyle/>
          <a:p>
            <a:r>
              <a:rPr lang="en-IN" sz="3600" dirty="0" smtClean="0">
                <a:solidFill>
                  <a:schemeClr val="tx2">
                    <a:lumMod val="60000"/>
                    <a:lumOff val="40000"/>
                  </a:schemeClr>
                </a:solidFill>
              </a:rPr>
              <a:t>PhD</a:t>
            </a:r>
            <a:endParaRPr lang="en-IN" sz="3600" dirty="0">
              <a:solidFill>
                <a:schemeClr val="tx2">
                  <a:lumMod val="60000"/>
                  <a:lumOff val="40000"/>
                </a:schemeClr>
              </a:solidFill>
            </a:endParaRPr>
          </a:p>
        </p:txBody>
      </p:sp>
    </p:spTree>
    <p:extLst>
      <p:ext uri="{BB962C8B-B14F-4D97-AF65-F5344CB8AC3E}">
        <p14:creationId xmlns:p14="http://schemas.microsoft.com/office/powerpoint/2010/main" xmlns="" val="4103309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3582"/>
            <a:ext cx="9143999" cy="6865166"/>
          </a:xfrm>
          <a:prstGeom prst="rect">
            <a:avLst/>
          </a:prstGeom>
        </p:spPr>
      </p:pic>
    </p:spTree>
    <p:extLst>
      <p:ext uri="{BB962C8B-B14F-4D97-AF65-F5344CB8AC3E}">
        <p14:creationId xmlns:p14="http://schemas.microsoft.com/office/powerpoint/2010/main" xmlns="" val="1020458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Are you looking for a JOB?</a:t>
            </a:r>
            <a:endParaRPr lang="en-US" dirty="0"/>
          </a:p>
        </p:txBody>
      </p:sp>
      <p:pic>
        <p:nvPicPr>
          <p:cNvPr id="2" name="Picture 1"/>
          <p:cNvPicPr>
            <a:picLocks noChangeAspect="1"/>
          </p:cNvPicPr>
          <p:nvPr/>
        </p:nvPicPr>
        <p:blipFill>
          <a:blip r:embed="rId2" cstate="print">
            <a:extLst>
              <a:ext uri="{BEBA8EAE-BF5A-486C-A8C5-ECC9F3942E4B}">
                <a14:imgProps xmlns:a14="http://schemas.microsoft.com/office/drawing/2010/main" xmlns="">
                  <a14:imgLayer r:embed="rId3">
                    <a14:imgEffect>
                      <a14:backgroundRemoval t="3758" b="96788" l="10000" r="90000">
                        <a14:foregroundMark x1="38121" y1="83697" x2="38121" y2="83697"/>
                        <a14:foregroundMark x1="34788" y1="92424" x2="34788" y2="92424"/>
                      </a14:backgroundRemoval>
                    </a14:imgEffect>
                  </a14:imgLayer>
                </a14:imgProps>
              </a:ext>
              <a:ext uri="{28A0092B-C50C-407E-A947-70E740481C1C}">
                <a14:useLocalDpi xmlns:a14="http://schemas.microsoft.com/office/drawing/2010/main" xmlns="" val="0"/>
              </a:ext>
            </a:extLst>
          </a:blip>
          <a:stretch>
            <a:fillRect/>
          </a:stretch>
        </p:blipFill>
        <p:spPr>
          <a:xfrm>
            <a:off x="-609600" y="2819400"/>
            <a:ext cx="4114800" cy="4191000"/>
          </a:xfrm>
          <a:prstGeom prst="rect">
            <a:avLst/>
          </a:prstGeom>
        </p:spPr>
      </p:pic>
      <p:graphicFrame>
        <p:nvGraphicFramePr>
          <p:cNvPr id="6" name="Diagram 5"/>
          <p:cNvGraphicFramePr/>
          <p:nvPr>
            <p:extLst>
              <p:ext uri="{D42A27DB-BD31-4B8C-83A1-F6EECF244321}">
                <p14:modId xmlns:p14="http://schemas.microsoft.com/office/powerpoint/2010/main" xmlns="" val="2930475371"/>
              </p:ext>
            </p:extLst>
          </p:nvPr>
        </p:nvGraphicFramePr>
        <p:xfrm>
          <a:off x="5181600" y="2831471"/>
          <a:ext cx="3402855" cy="9233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 7"/>
          <p:cNvGraphicFramePr/>
          <p:nvPr>
            <p:extLst>
              <p:ext uri="{D42A27DB-BD31-4B8C-83A1-F6EECF244321}">
                <p14:modId xmlns:p14="http://schemas.microsoft.com/office/powerpoint/2010/main" xmlns="" val="1768968390"/>
              </p:ext>
            </p:extLst>
          </p:nvPr>
        </p:nvGraphicFramePr>
        <p:xfrm>
          <a:off x="5257800" y="4477434"/>
          <a:ext cx="3352800" cy="100896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1101633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3677601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p:cNvSpPr/>
          <p:nvPr/>
        </p:nvSpPr>
        <p:spPr>
          <a:xfrm>
            <a:off x="6876542" y="5523585"/>
            <a:ext cx="1118029"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04800" y="2967665"/>
            <a:ext cx="3352800" cy="4176085"/>
          </a:xfrm>
          <a:prstGeom prst="rect">
            <a:avLst/>
          </a:prstGeom>
        </p:spPr>
      </p:pic>
      <p:sp>
        <p:nvSpPr>
          <p:cNvPr id="5" name="TextBox 4"/>
          <p:cNvSpPr txBox="1"/>
          <p:nvPr/>
        </p:nvSpPr>
        <p:spPr>
          <a:xfrm>
            <a:off x="1124041" y="437069"/>
            <a:ext cx="6272266" cy="646331"/>
          </a:xfrm>
          <a:prstGeom prst="rect">
            <a:avLst/>
          </a:prstGeom>
          <a:noFill/>
        </p:spPr>
        <p:txBody>
          <a:bodyPr wrap="square" rtlCol="0">
            <a:spAutoFit/>
          </a:bodyPr>
          <a:lstStyle/>
          <a:p>
            <a:pPr algn="ctr"/>
            <a:r>
              <a:rPr lang="en-IN" sz="3600" b="1" dirty="0" smtClean="0">
                <a:solidFill>
                  <a:schemeClr val="bg1">
                    <a:lumMod val="95000"/>
                  </a:schemeClr>
                </a:solidFill>
                <a:effectLst>
                  <a:outerShdw blurRad="38100" dist="38100" dir="2700000" algn="tl">
                    <a:srgbClr val="000000">
                      <a:alpha val="43137"/>
                    </a:srgbClr>
                  </a:outerShdw>
                </a:effectLst>
              </a:rPr>
              <a:t>PUBLIC SECTOR &amp; GOVT JOBS!!!</a:t>
            </a:r>
            <a:endParaRPr lang="en-IN" sz="3600" b="1" dirty="0">
              <a:solidFill>
                <a:schemeClr val="bg1">
                  <a:lumMod val="95000"/>
                </a:schemeClr>
              </a:solidFill>
              <a:effectLst>
                <a:outerShdw blurRad="38100" dist="38100" dir="2700000" algn="tl">
                  <a:srgbClr val="000000">
                    <a:alpha val="43137"/>
                  </a:srgbClr>
                </a:outerShdw>
              </a:effectLst>
            </a:endParaRPr>
          </a:p>
        </p:txBody>
      </p:sp>
      <p:sp>
        <p:nvSpPr>
          <p:cNvPr id="7" name="Oval 6"/>
          <p:cNvSpPr/>
          <p:nvPr/>
        </p:nvSpPr>
        <p:spPr>
          <a:xfrm>
            <a:off x="2834533" y="1539729"/>
            <a:ext cx="1447800" cy="137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p:cNvSpPr txBox="1"/>
          <p:nvPr/>
        </p:nvSpPr>
        <p:spPr>
          <a:xfrm>
            <a:off x="2912699" y="1810027"/>
            <a:ext cx="1284519" cy="830997"/>
          </a:xfrm>
          <a:prstGeom prst="rect">
            <a:avLst/>
          </a:prstGeom>
          <a:noFill/>
        </p:spPr>
        <p:txBody>
          <a:bodyPr wrap="none" rtlCol="0">
            <a:spAutoFit/>
          </a:bodyPr>
          <a:lstStyle/>
          <a:p>
            <a:pPr algn="ctr"/>
            <a:r>
              <a:rPr lang="en-IN" sz="2400" dirty="0" smtClean="0">
                <a:solidFill>
                  <a:schemeClr val="tx2">
                    <a:lumMod val="20000"/>
                    <a:lumOff val="80000"/>
                  </a:schemeClr>
                </a:solidFill>
              </a:rPr>
              <a:t>INDIAN</a:t>
            </a:r>
          </a:p>
          <a:p>
            <a:pPr algn="ctr"/>
            <a:r>
              <a:rPr lang="en-IN" sz="2400" dirty="0" smtClean="0">
                <a:solidFill>
                  <a:schemeClr val="tx2">
                    <a:lumMod val="20000"/>
                    <a:lumOff val="80000"/>
                  </a:schemeClr>
                </a:solidFill>
              </a:rPr>
              <a:t>RAILWAY</a:t>
            </a:r>
            <a:endParaRPr lang="en-IN" sz="2400" dirty="0">
              <a:solidFill>
                <a:schemeClr val="tx2">
                  <a:lumMod val="20000"/>
                  <a:lumOff val="80000"/>
                </a:schemeClr>
              </a:solidFill>
            </a:endParaRPr>
          </a:p>
        </p:txBody>
      </p:sp>
      <p:sp>
        <p:nvSpPr>
          <p:cNvPr id="9" name="Oval 8"/>
          <p:cNvSpPr/>
          <p:nvPr/>
        </p:nvSpPr>
        <p:spPr>
          <a:xfrm>
            <a:off x="6272695" y="1949799"/>
            <a:ext cx="10668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p:cNvSpPr txBox="1"/>
          <p:nvPr/>
        </p:nvSpPr>
        <p:spPr>
          <a:xfrm>
            <a:off x="6424420" y="2161682"/>
            <a:ext cx="763351" cy="584775"/>
          </a:xfrm>
          <a:prstGeom prst="rect">
            <a:avLst/>
          </a:prstGeom>
          <a:noFill/>
        </p:spPr>
        <p:txBody>
          <a:bodyPr wrap="none" rtlCol="0">
            <a:spAutoFit/>
          </a:bodyPr>
          <a:lstStyle/>
          <a:p>
            <a:r>
              <a:rPr lang="en-IN" sz="3200" dirty="0" smtClean="0">
                <a:solidFill>
                  <a:schemeClr val="tx2">
                    <a:lumMod val="20000"/>
                    <a:lumOff val="80000"/>
                  </a:schemeClr>
                </a:solidFill>
              </a:rPr>
              <a:t>AAI</a:t>
            </a:r>
            <a:endParaRPr lang="en-IN" sz="3200" dirty="0">
              <a:solidFill>
                <a:schemeClr val="tx2">
                  <a:lumMod val="20000"/>
                  <a:lumOff val="80000"/>
                </a:schemeClr>
              </a:solidFill>
            </a:endParaRPr>
          </a:p>
        </p:txBody>
      </p:sp>
      <p:sp>
        <p:nvSpPr>
          <p:cNvPr id="11" name="Oval 10"/>
          <p:cNvSpPr/>
          <p:nvPr/>
        </p:nvSpPr>
        <p:spPr>
          <a:xfrm>
            <a:off x="4457444" y="2451615"/>
            <a:ext cx="1371600"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p:cNvSpPr txBox="1"/>
          <p:nvPr/>
        </p:nvSpPr>
        <p:spPr>
          <a:xfrm>
            <a:off x="4637439" y="2739589"/>
            <a:ext cx="1147174" cy="769441"/>
          </a:xfrm>
          <a:prstGeom prst="rect">
            <a:avLst/>
          </a:prstGeom>
          <a:noFill/>
        </p:spPr>
        <p:txBody>
          <a:bodyPr wrap="none" rtlCol="0">
            <a:spAutoFit/>
          </a:bodyPr>
          <a:lstStyle/>
          <a:p>
            <a:r>
              <a:rPr lang="en-IN" sz="4400" dirty="0" smtClean="0">
                <a:solidFill>
                  <a:schemeClr val="tx2">
                    <a:lumMod val="20000"/>
                    <a:lumOff val="80000"/>
                  </a:schemeClr>
                </a:solidFill>
              </a:rPr>
              <a:t>SAIL</a:t>
            </a:r>
            <a:endParaRPr lang="en-IN" sz="4400" dirty="0">
              <a:solidFill>
                <a:schemeClr val="tx2">
                  <a:lumMod val="20000"/>
                  <a:lumOff val="80000"/>
                </a:schemeClr>
              </a:solidFill>
            </a:endParaRPr>
          </a:p>
        </p:txBody>
      </p:sp>
      <p:sp>
        <p:nvSpPr>
          <p:cNvPr id="13" name="Oval 12"/>
          <p:cNvSpPr/>
          <p:nvPr/>
        </p:nvSpPr>
        <p:spPr>
          <a:xfrm>
            <a:off x="6329507" y="3325078"/>
            <a:ext cx="1066800" cy="9865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extBox 11"/>
          <p:cNvSpPr txBox="1"/>
          <p:nvPr/>
        </p:nvSpPr>
        <p:spPr>
          <a:xfrm>
            <a:off x="6463087" y="3534928"/>
            <a:ext cx="977020" cy="646331"/>
          </a:xfrm>
          <a:prstGeom prst="rect">
            <a:avLst/>
          </a:prstGeom>
          <a:noFill/>
        </p:spPr>
        <p:txBody>
          <a:bodyPr wrap="square" rtlCol="0">
            <a:spAutoFit/>
          </a:bodyPr>
          <a:lstStyle/>
          <a:p>
            <a:r>
              <a:rPr lang="en-IN" sz="3600" dirty="0" smtClean="0">
                <a:solidFill>
                  <a:schemeClr val="tx2">
                    <a:lumMod val="20000"/>
                    <a:lumOff val="80000"/>
                  </a:schemeClr>
                </a:solidFill>
              </a:rPr>
              <a:t>BEL</a:t>
            </a:r>
            <a:endParaRPr lang="en-IN" sz="3600" dirty="0">
              <a:solidFill>
                <a:schemeClr val="tx2">
                  <a:lumMod val="20000"/>
                  <a:lumOff val="80000"/>
                </a:schemeClr>
              </a:solidFill>
            </a:endParaRPr>
          </a:p>
        </p:txBody>
      </p:sp>
      <p:sp>
        <p:nvSpPr>
          <p:cNvPr id="15" name="Oval 14"/>
          <p:cNvSpPr/>
          <p:nvPr/>
        </p:nvSpPr>
        <p:spPr>
          <a:xfrm>
            <a:off x="3040745" y="3461712"/>
            <a:ext cx="1352389" cy="12631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TextBox 13"/>
          <p:cNvSpPr txBox="1"/>
          <p:nvPr/>
        </p:nvSpPr>
        <p:spPr>
          <a:xfrm>
            <a:off x="3220435" y="3770113"/>
            <a:ext cx="1065035" cy="646331"/>
          </a:xfrm>
          <a:prstGeom prst="rect">
            <a:avLst/>
          </a:prstGeom>
          <a:noFill/>
        </p:spPr>
        <p:txBody>
          <a:bodyPr wrap="none" rtlCol="0">
            <a:spAutoFit/>
          </a:bodyPr>
          <a:lstStyle/>
          <a:p>
            <a:r>
              <a:rPr lang="en-IN" sz="3600" dirty="0" smtClean="0">
                <a:solidFill>
                  <a:schemeClr val="tx2">
                    <a:lumMod val="20000"/>
                    <a:lumOff val="80000"/>
                  </a:schemeClr>
                </a:solidFill>
              </a:rPr>
              <a:t>ISRO</a:t>
            </a:r>
            <a:endParaRPr lang="en-IN" sz="3600" dirty="0">
              <a:solidFill>
                <a:schemeClr val="tx2">
                  <a:lumMod val="20000"/>
                  <a:lumOff val="80000"/>
                </a:schemeClr>
              </a:solidFill>
            </a:endParaRPr>
          </a:p>
        </p:txBody>
      </p:sp>
      <p:sp>
        <p:nvSpPr>
          <p:cNvPr id="20" name="Oval 19"/>
          <p:cNvSpPr/>
          <p:nvPr/>
        </p:nvSpPr>
        <p:spPr>
          <a:xfrm>
            <a:off x="4760333" y="4090272"/>
            <a:ext cx="1205868" cy="1143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Oval 20"/>
          <p:cNvSpPr/>
          <p:nvPr/>
        </p:nvSpPr>
        <p:spPr>
          <a:xfrm>
            <a:off x="6242883" y="4587589"/>
            <a:ext cx="1055906" cy="9783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TextBox 15"/>
          <p:cNvSpPr txBox="1"/>
          <p:nvPr/>
        </p:nvSpPr>
        <p:spPr>
          <a:xfrm flipH="1">
            <a:off x="4774641" y="4393653"/>
            <a:ext cx="1676400" cy="584775"/>
          </a:xfrm>
          <a:prstGeom prst="rect">
            <a:avLst/>
          </a:prstGeom>
          <a:noFill/>
        </p:spPr>
        <p:txBody>
          <a:bodyPr wrap="square" rtlCol="0">
            <a:spAutoFit/>
          </a:bodyPr>
          <a:lstStyle/>
          <a:p>
            <a:r>
              <a:rPr lang="en-IN" sz="3200" dirty="0" smtClean="0">
                <a:solidFill>
                  <a:schemeClr val="tx2">
                    <a:lumMod val="20000"/>
                    <a:lumOff val="80000"/>
                  </a:schemeClr>
                </a:solidFill>
              </a:rPr>
              <a:t>ONGC</a:t>
            </a:r>
            <a:endParaRPr lang="en-IN" sz="3200" dirty="0">
              <a:solidFill>
                <a:schemeClr val="tx2">
                  <a:lumMod val="20000"/>
                  <a:lumOff val="80000"/>
                </a:schemeClr>
              </a:solidFill>
            </a:endParaRPr>
          </a:p>
        </p:txBody>
      </p:sp>
      <p:sp>
        <p:nvSpPr>
          <p:cNvPr id="22" name="Oval 21"/>
          <p:cNvSpPr/>
          <p:nvPr/>
        </p:nvSpPr>
        <p:spPr>
          <a:xfrm>
            <a:off x="3083459" y="5272819"/>
            <a:ext cx="1279048" cy="11892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TextBox 16"/>
          <p:cNvSpPr txBox="1"/>
          <p:nvPr/>
        </p:nvSpPr>
        <p:spPr>
          <a:xfrm>
            <a:off x="6379949" y="4724847"/>
            <a:ext cx="1266731" cy="707886"/>
          </a:xfrm>
          <a:prstGeom prst="rect">
            <a:avLst/>
          </a:prstGeom>
          <a:noFill/>
        </p:spPr>
        <p:txBody>
          <a:bodyPr wrap="square" rtlCol="0">
            <a:spAutoFit/>
          </a:bodyPr>
          <a:lstStyle/>
          <a:p>
            <a:r>
              <a:rPr lang="en-IN" sz="4000" dirty="0" smtClean="0">
                <a:solidFill>
                  <a:schemeClr val="tx2">
                    <a:lumMod val="20000"/>
                    <a:lumOff val="80000"/>
                  </a:schemeClr>
                </a:solidFill>
              </a:rPr>
              <a:t>FCI</a:t>
            </a:r>
            <a:endParaRPr lang="en-IN" sz="4000" dirty="0">
              <a:solidFill>
                <a:schemeClr val="tx2">
                  <a:lumMod val="20000"/>
                  <a:lumOff val="80000"/>
                </a:schemeClr>
              </a:solidFill>
            </a:endParaRPr>
          </a:p>
        </p:txBody>
      </p:sp>
      <p:sp>
        <p:nvSpPr>
          <p:cNvPr id="27" name="Oval 26"/>
          <p:cNvSpPr/>
          <p:nvPr/>
        </p:nvSpPr>
        <p:spPr>
          <a:xfrm>
            <a:off x="4953641" y="1447800"/>
            <a:ext cx="913759" cy="8215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TextBox 17"/>
          <p:cNvSpPr txBox="1"/>
          <p:nvPr/>
        </p:nvSpPr>
        <p:spPr>
          <a:xfrm flipH="1">
            <a:off x="3191165" y="5544262"/>
            <a:ext cx="1935481" cy="646331"/>
          </a:xfrm>
          <a:prstGeom prst="rect">
            <a:avLst/>
          </a:prstGeom>
          <a:noFill/>
        </p:spPr>
        <p:txBody>
          <a:bodyPr wrap="square" rtlCol="0">
            <a:spAutoFit/>
          </a:bodyPr>
          <a:lstStyle/>
          <a:p>
            <a:r>
              <a:rPr lang="en-IN" sz="3600" dirty="0" smtClean="0">
                <a:solidFill>
                  <a:schemeClr val="tx2">
                    <a:lumMod val="20000"/>
                    <a:lumOff val="80000"/>
                  </a:schemeClr>
                </a:solidFill>
              </a:rPr>
              <a:t>BHEL</a:t>
            </a:r>
            <a:endParaRPr lang="en-IN" sz="3600" dirty="0">
              <a:solidFill>
                <a:schemeClr val="tx2">
                  <a:lumMod val="20000"/>
                  <a:lumOff val="80000"/>
                </a:schemeClr>
              </a:solidFill>
            </a:endParaRPr>
          </a:p>
        </p:txBody>
      </p:sp>
      <p:sp>
        <p:nvSpPr>
          <p:cNvPr id="23" name="TextBox 22"/>
          <p:cNvSpPr txBox="1"/>
          <p:nvPr/>
        </p:nvSpPr>
        <p:spPr>
          <a:xfrm>
            <a:off x="5082095" y="1548287"/>
            <a:ext cx="674352" cy="584775"/>
          </a:xfrm>
          <a:prstGeom prst="rect">
            <a:avLst/>
          </a:prstGeom>
          <a:noFill/>
        </p:spPr>
        <p:txBody>
          <a:bodyPr wrap="none" rtlCol="0">
            <a:spAutoFit/>
          </a:bodyPr>
          <a:lstStyle/>
          <a:p>
            <a:r>
              <a:rPr lang="en-IN" sz="3200" dirty="0" smtClean="0">
                <a:solidFill>
                  <a:schemeClr val="accent1">
                    <a:lumMod val="40000"/>
                    <a:lumOff val="60000"/>
                  </a:schemeClr>
                </a:solidFill>
              </a:rPr>
              <a:t>IES</a:t>
            </a:r>
            <a:endParaRPr lang="en-IN" sz="3200" dirty="0">
              <a:solidFill>
                <a:schemeClr val="accent1">
                  <a:lumMod val="40000"/>
                  <a:lumOff val="60000"/>
                </a:schemeClr>
              </a:solidFill>
            </a:endParaRPr>
          </a:p>
        </p:txBody>
      </p:sp>
      <p:sp>
        <p:nvSpPr>
          <p:cNvPr id="26" name="Oval 25"/>
          <p:cNvSpPr/>
          <p:nvPr/>
        </p:nvSpPr>
        <p:spPr>
          <a:xfrm>
            <a:off x="5036298" y="5487402"/>
            <a:ext cx="1066800" cy="10298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TextBox 23"/>
          <p:cNvSpPr txBox="1"/>
          <p:nvPr/>
        </p:nvSpPr>
        <p:spPr>
          <a:xfrm>
            <a:off x="6928675" y="5778257"/>
            <a:ext cx="1109782" cy="523220"/>
          </a:xfrm>
          <a:prstGeom prst="rect">
            <a:avLst/>
          </a:prstGeom>
          <a:noFill/>
        </p:spPr>
        <p:txBody>
          <a:bodyPr wrap="square" rtlCol="0">
            <a:spAutoFit/>
          </a:bodyPr>
          <a:lstStyle/>
          <a:p>
            <a:r>
              <a:rPr lang="en-IN" sz="2800" dirty="0" smtClean="0">
                <a:solidFill>
                  <a:schemeClr val="accent1">
                    <a:lumMod val="40000"/>
                    <a:lumOff val="60000"/>
                  </a:schemeClr>
                </a:solidFill>
              </a:rPr>
              <a:t>UPSC</a:t>
            </a:r>
            <a:endParaRPr lang="en-IN" sz="2800" dirty="0">
              <a:solidFill>
                <a:schemeClr val="accent1">
                  <a:lumMod val="40000"/>
                  <a:lumOff val="60000"/>
                </a:schemeClr>
              </a:solidFill>
            </a:endParaRPr>
          </a:p>
        </p:txBody>
      </p:sp>
      <p:sp>
        <p:nvSpPr>
          <p:cNvPr id="25" name="TextBox 24"/>
          <p:cNvSpPr txBox="1"/>
          <p:nvPr/>
        </p:nvSpPr>
        <p:spPr>
          <a:xfrm>
            <a:off x="5179053" y="5740708"/>
            <a:ext cx="838200" cy="523220"/>
          </a:xfrm>
          <a:prstGeom prst="rect">
            <a:avLst/>
          </a:prstGeom>
          <a:noFill/>
        </p:spPr>
        <p:txBody>
          <a:bodyPr wrap="square" rtlCol="0">
            <a:spAutoFit/>
          </a:bodyPr>
          <a:lstStyle/>
          <a:p>
            <a:r>
              <a:rPr lang="en-IN" sz="2800" dirty="0" smtClean="0">
                <a:solidFill>
                  <a:schemeClr val="accent1">
                    <a:lumMod val="40000"/>
                    <a:lumOff val="60000"/>
                  </a:schemeClr>
                </a:solidFill>
              </a:rPr>
              <a:t>IBPS</a:t>
            </a:r>
            <a:endParaRPr lang="en-IN" sz="2800" dirty="0">
              <a:solidFill>
                <a:schemeClr val="accent1">
                  <a:lumMod val="40000"/>
                  <a:lumOff val="60000"/>
                </a:schemeClr>
              </a:solidFill>
            </a:endParaRPr>
          </a:p>
        </p:txBody>
      </p:sp>
      <p:sp>
        <p:nvSpPr>
          <p:cNvPr id="29" name="TextBox 28"/>
          <p:cNvSpPr txBox="1"/>
          <p:nvPr/>
        </p:nvSpPr>
        <p:spPr>
          <a:xfrm>
            <a:off x="7886238" y="4393653"/>
            <a:ext cx="853119" cy="584775"/>
          </a:xfrm>
          <a:prstGeom prst="rect">
            <a:avLst/>
          </a:prstGeom>
          <a:noFill/>
        </p:spPr>
        <p:txBody>
          <a:bodyPr wrap="none" rtlCol="0">
            <a:spAutoFit/>
          </a:bodyPr>
          <a:lstStyle/>
          <a:p>
            <a:r>
              <a:rPr lang="en-IN" sz="3200" dirty="0" smtClean="0">
                <a:solidFill>
                  <a:schemeClr val="accent1">
                    <a:lumMod val="40000"/>
                    <a:lumOff val="60000"/>
                  </a:schemeClr>
                </a:solidFill>
              </a:rPr>
              <a:t>RRB</a:t>
            </a:r>
            <a:endParaRPr lang="en-IN" sz="3200" dirty="0">
              <a:solidFill>
                <a:schemeClr val="accent1">
                  <a:lumMod val="40000"/>
                  <a:lumOff val="60000"/>
                </a:schemeClr>
              </a:solidFill>
            </a:endParaRPr>
          </a:p>
        </p:txBody>
      </p:sp>
      <p:sp>
        <p:nvSpPr>
          <p:cNvPr id="31" name="TextBox 30"/>
          <p:cNvSpPr txBox="1"/>
          <p:nvPr/>
        </p:nvSpPr>
        <p:spPr>
          <a:xfrm>
            <a:off x="7829027" y="2635033"/>
            <a:ext cx="881973" cy="646331"/>
          </a:xfrm>
          <a:prstGeom prst="rect">
            <a:avLst/>
          </a:prstGeom>
          <a:noFill/>
        </p:spPr>
        <p:txBody>
          <a:bodyPr wrap="none" rtlCol="0">
            <a:spAutoFit/>
          </a:bodyPr>
          <a:lstStyle/>
          <a:p>
            <a:r>
              <a:rPr lang="en-IN" sz="3600" dirty="0" smtClean="0">
                <a:solidFill>
                  <a:schemeClr val="accent1">
                    <a:lumMod val="40000"/>
                    <a:lumOff val="60000"/>
                  </a:schemeClr>
                </a:solidFill>
              </a:rPr>
              <a:t>PSC</a:t>
            </a:r>
            <a:endParaRPr lang="en-IN" sz="3600" dirty="0">
              <a:solidFill>
                <a:schemeClr val="accent1">
                  <a:lumMod val="40000"/>
                  <a:lumOff val="60000"/>
                </a:schemeClr>
              </a:solidFill>
            </a:endParaRPr>
          </a:p>
        </p:txBody>
      </p:sp>
      <p:sp>
        <p:nvSpPr>
          <p:cNvPr id="32" name="Oval 31"/>
          <p:cNvSpPr/>
          <p:nvPr/>
        </p:nvSpPr>
        <p:spPr>
          <a:xfrm>
            <a:off x="7776184" y="2451615"/>
            <a:ext cx="1073229" cy="10332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Oval 32"/>
          <p:cNvSpPr/>
          <p:nvPr/>
        </p:nvSpPr>
        <p:spPr>
          <a:xfrm>
            <a:off x="7699511" y="4110065"/>
            <a:ext cx="1160040" cy="11375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1812924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WHAT IF I NEED A PRIVATE JOB?</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477000" y="4495800"/>
            <a:ext cx="2533650" cy="2645131"/>
          </a:xfrm>
          <a:prstGeom prst="rect">
            <a:avLst/>
          </a:prstGeom>
        </p:spPr>
      </p:pic>
      <p:sp>
        <p:nvSpPr>
          <p:cNvPr id="6" name="TextBox 5"/>
          <p:cNvSpPr txBox="1"/>
          <p:nvPr/>
        </p:nvSpPr>
        <p:spPr>
          <a:xfrm>
            <a:off x="3087468" y="1293392"/>
            <a:ext cx="2202013" cy="584775"/>
          </a:xfrm>
          <a:prstGeom prst="rect">
            <a:avLst/>
          </a:prstGeom>
          <a:noFill/>
        </p:spPr>
        <p:txBody>
          <a:bodyPr wrap="none" rtlCol="0">
            <a:spAutoFit/>
          </a:bodyPr>
          <a:lstStyle/>
          <a:p>
            <a:r>
              <a:rPr lang="en-IN" sz="3200" dirty="0" smtClean="0">
                <a:solidFill>
                  <a:schemeClr val="accent6">
                    <a:lumMod val="75000"/>
                  </a:schemeClr>
                </a:solidFill>
              </a:rPr>
              <a:t>MICROSOFT</a:t>
            </a:r>
            <a:endParaRPr lang="en-IN" sz="3200" dirty="0">
              <a:solidFill>
                <a:schemeClr val="accent6">
                  <a:lumMod val="75000"/>
                </a:schemeClr>
              </a:solidFill>
            </a:endParaRPr>
          </a:p>
        </p:txBody>
      </p:sp>
      <p:sp>
        <p:nvSpPr>
          <p:cNvPr id="7" name="TextBox 6"/>
          <p:cNvSpPr txBox="1"/>
          <p:nvPr/>
        </p:nvSpPr>
        <p:spPr>
          <a:xfrm>
            <a:off x="5699029" y="1767989"/>
            <a:ext cx="1339406" cy="523220"/>
          </a:xfrm>
          <a:prstGeom prst="rect">
            <a:avLst/>
          </a:prstGeom>
          <a:noFill/>
        </p:spPr>
        <p:txBody>
          <a:bodyPr wrap="none" rtlCol="0">
            <a:spAutoFit/>
          </a:bodyPr>
          <a:lstStyle/>
          <a:p>
            <a:r>
              <a:rPr lang="en-IN" sz="2800" dirty="0" smtClean="0">
                <a:solidFill>
                  <a:schemeClr val="accent6">
                    <a:lumMod val="75000"/>
                  </a:schemeClr>
                </a:solidFill>
              </a:rPr>
              <a:t>ORACLE</a:t>
            </a:r>
            <a:endParaRPr lang="en-IN" sz="2800" dirty="0">
              <a:solidFill>
                <a:schemeClr val="accent6">
                  <a:lumMod val="75000"/>
                </a:schemeClr>
              </a:solidFill>
            </a:endParaRPr>
          </a:p>
        </p:txBody>
      </p:sp>
      <p:sp>
        <p:nvSpPr>
          <p:cNvPr id="8" name="TextBox 7"/>
          <p:cNvSpPr txBox="1"/>
          <p:nvPr/>
        </p:nvSpPr>
        <p:spPr>
          <a:xfrm>
            <a:off x="1705306" y="1848210"/>
            <a:ext cx="1371600" cy="584775"/>
          </a:xfrm>
          <a:prstGeom prst="rect">
            <a:avLst/>
          </a:prstGeom>
          <a:noFill/>
        </p:spPr>
        <p:txBody>
          <a:bodyPr wrap="square" rtlCol="0">
            <a:spAutoFit/>
          </a:bodyPr>
          <a:lstStyle/>
          <a:p>
            <a:r>
              <a:rPr lang="en-IN" sz="3200" dirty="0" smtClean="0">
                <a:solidFill>
                  <a:schemeClr val="accent6">
                    <a:lumMod val="75000"/>
                  </a:schemeClr>
                </a:solidFill>
              </a:rPr>
              <a:t>IBM</a:t>
            </a:r>
            <a:endParaRPr lang="en-IN" sz="3200" dirty="0">
              <a:solidFill>
                <a:schemeClr val="accent6">
                  <a:lumMod val="75000"/>
                </a:schemeClr>
              </a:solidFill>
            </a:endParaRPr>
          </a:p>
        </p:txBody>
      </p:sp>
      <p:sp>
        <p:nvSpPr>
          <p:cNvPr id="9" name="TextBox 8"/>
          <p:cNvSpPr txBox="1"/>
          <p:nvPr/>
        </p:nvSpPr>
        <p:spPr>
          <a:xfrm>
            <a:off x="3536881" y="2249169"/>
            <a:ext cx="1752600" cy="584775"/>
          </a:xfrm>
          <a:prstGeom prst="rect">
            <a:avLst/>
          </a:prstGeom>
          <a:noFill/>
        </p:spPr>
        <p:txBody>
          <a:bodyPr wrap="square" rtlCol="0">
            <a:spAutoFit/>
          </a:bodyPr>
          <a:lstStyle/>
          <a:p>
            <a:r>
              <a:rPr lang="en-IN" sz="3200" dirty="0" smtClean="0">
                <a:solidFill>
                  <a:schemeClr val="accent6">
                    <a:lumMod val="75000"/>
                  </a:schemeClr>
                </a:solidFill>
              </a:rPr>
              <a:t>INFOSYS</a:t>
            </a:r>
            <a:endParaRPr lang="en-IN" sz="3200" dirty="0">
              <a:solidFill>
                <a:schemeClr val="accent6">
                  <a:lumMod val="75000"/>
                </a:schemeClr>
              </a:solidFill>
            </a:endParaRPr>
          </a:p>
        </p:txBody>
      </p:sp>
      <p:sp>
        <p:nvSpPr>
          <p:cNvPr id="10" name="TextBox 9"/>
          <p:cNvSpPr txBox="1"/>
          <p:nvPr/>
        </p:nvSpPr>
        <p:spPr>
          <a:xfrm>
            <a:off x="7447983" y="1367977"/>
            <a:ext cx="1357231" cy="584775"/>
          </a:xfrm>
          <a:prstGeom prst="rect">
            <a:avLst/>
          </a:prstGeom>
          <a:noFill/>
        </p:spPr>
        <p:txBody>
          <a:bodyPr wrap="none" rtlCol="0">
            <a:spAutoFit/>
          </a:bodyPr>
          <a:lstStyle/>
          <a:p>
            <a:r>
              <a:rPr lang="en-IN" sz="3200" dirty="0" smtClean="0">
                <a:solidFill>
                  <a:schemeClr val="accent6">
                    <a:lumMod val="75000"/>
                  </a:schemeClr>
                </a:solidFill>
              </a:rPr>
              <a:t>WIPRO</a:t>
            </a:r>
            <a:endParaRPr lang="en-IN" sz="3200" dirty="0">
              <a:solidFill>
                <a:schemeClr val="accent6">
                  <a:lumMod val="75000"/>
                </a:schemeClr>
              </a:solidFill>
            </a:endParaRPr>
          </a:p>
        </p:txBody>
      </p:sp>
      <p:sp>
        <p:nvSpPr>
          <p:cNvPr id="11" name="TextBox 10"/>
          <p:cNvSpPr txBox="1"/>
          <p:nvPr/>
        </p:nvSpPr>
        <p:spPr>
          <a:xfrm>
            <a:off x="6629400" y="2526492"/>
            <a:ext cx="1416119" cy="523220"/>
          </a:xfrm>
          <a:prstGeom prst="rect">
            <a:avLst/>
          </a:prstGeom>
          <a:noFill/>
        </p:spPr>
        <p:txBody>
          <a:bodyPr wrap="square" rtlCol="0">
            <a:spAutoFit/>
          </a:bodyPr>
          <a:lstStyle/>
          <a:p>
            <a:r>
              <a:rPr lang="en-IN" sz="2800" dirty="0" smtClean="0">
                <a:solidFill>
                  <a:schemeClr val="accent6">
                    <a:lumMod val="75000"/>
                  </a:schemeClr>
                </a:solidFill>
              </a:rPr>
              <a:t>HUAWEI</a:t>
            </a:r>
            <a:endParaRPr lang="en-IN" sz="2800" dirty="0">
              <a:solidFill>
                <a:schemeClr val="accent6">
                  <a:lumMod val="75000"/>
                </a:schemeClr>
              </a:solidFill>
            </a:endParaRPr>
          </a:p>
        </p:txBody>
      </p:sp>
      <p:sp>
        <p:nvSpPr>
          <p:cNvPr id="12" name="TextBox 11"/>
          <p:cNvSpPr txBox="1"/>
          <p:nvPr/>
        </p:nvSpPr>
        <p:spPr>
          <a:xfrm>
            <a:off x="2119381" y="2802437"/>
            <a:ext cx="1007952" cy="584775"/>
          </a:xfrm>
          <a:prstGeom prst="rect">
            <a:avLst/>
          </a:prstGeom>
          <a:noFill/>
        </p:spPr>
        <p:txBody>
          <a:bodyPr wrap="square" rtlCol="0">
            <a:spAutoFit/>
          </a:bodyPr>
          <a:lstStyle/>
          <a:p>
            <a:r>
              <a:rPr lang="en-IN" sz="3200" dirty="0" smtClean="0">
                <a:solidFill>
                  <a:schemeClr val="accent6">
                    <a:lumMod val="75000"/>
                  </a:schemeClr>
                </a:solidFill>
              </a:rPr>
              <a:t>TCS</a:t>
            </a:r>
            <a:endParaRPr lang="en-IN" sz="3200" dirty="0">
              <a:solidFill>
                <a:schemeClr val="accent6">
                  <a:lumMod val="75000"/>
                </a:schemeClr>
              </a:solidFill>
            </a:endParaRPr>
          </a:p>
        </p:txBody>
      </p:sp>
      <p:sp>
        <p:nvSpPr>
          <p:cNvPr id="13" name="TextBox 12"/>
          <p:cNvSpPr txBox="1"/>
          <p:nvPr/>
        </p:nvSpPr>
        <p:spPr>
          <a:xfrm>
            <a:off x="4346737" y="3031867"/>
            <a:ext cx="2130263" cy="584775"/>
          </a:xfrm>
          <a:prstGeom prst="rect">
            <a:avLst/>
          </a:prstGeom>
          <a:noFill/>
        </p:spPr>
        <p:txBody>
          <a:bodyPr wrap="none" rtlCol="0">
            <a:spAutoFit/>
          </a:bodyPr>
          <a:lstStyle/>
          <a:p>
            <a:r>
              <a:rPr lang="en-IN" sz="3200" dirty="0" smtClean="0">
                <a:solidFill>
                  <a:schemeClr val="accent6">
                    <a:lumMod val="75000"/>
                  </a:schemeClr>
                </a:solidFill>
              </a:rPr>
              <a:t>ENVESTNET</a:t>
            </a:r>
            <a:endParaRPr lang="en-IN" sz="3200" dirty="0">
              <a:solidFill>
                <a:schemeClr val="accent6">
                  <a:lumMod val="75000"/>
                </a:schemeClr>
              </a:solidFill>
            </a:endParaRPr>
          </a:p>
        </p:txBody>
      </p:sp>
      <p:sp>
        <p:nvSpPr>
          <p:cNvPr id="14" name="TextBox 13"/>
          <p:cNvSpPr txBox="1"/>
          <p:nvPr/>
        </p:nvSpPr>
        <p:spPr>
          <a:xfrm>
            <a:off x="3096547" y="3546798"/>
            <a:ext cx="1047659" cy="523220"/>
          </a:xfrm>
          <a:prstGeom prst="rect">
            <a:avLst/>
          </a:prstGeom>
          <a:noFill/>
        </p:spPr>
        <p:txBody>
          <a:bodyPr wrap="none" rtlCol="0">
            <a:spAutoFit/>
          </a:bodyPr>
          <a:lstStyle/>
          <a:p>
            <a:r>
              <a:rPr lang="en-IN" sz="2800" dirty="0" smtClean="0">
                <a:solidFill>
                  <a:schemeClr val="accent6">
                    <a:lumMod val="75000"/>
                  </a:schemeClr>
                </a:solidFill>
              </a:rPr>
              <a:t>ZOHO</a:t>
            </a:r>
            <a:endParaRPr lang="en-IN" sz="2800" dirty="0">
              <a:solidFill>
                <a:schemeClr val="accent6">
                  <a:lumMod val="75000"/>
                </a:schemeClr>
              </a:solidFill>
            </a:endParaRPr>
          </a:p>
        </p:txBody>
      </p:sp>
      <p:sp>
        <p:nvSpPr>
          <p:cNvPr id="15" name="TextBox 14"/>
          <p:cNvSpPr txBox="1"/>
          <p:nvPr/>
        </p:nvSpPr>
        <p:spPr>
          <a:xfrm>
            <a:off x="5181600" y="3911024"/>
            <a:ext cx="1516762" cy="584775"/>
          </a:xfrm>
          <a:prstGeom prst="rect">
            <a:avLst/>
          </a:prstGeom>
          <a:noFill/>
        </p:spPr>
        <p:txBody>
          <a:bodyPr wrap="none" rtlCol="0">
            <a:spAutoFit/>
          </a:bodyPr>
          <a:lstStyle/>
          <a:p>
            <a:r>
              <a:rPr lang="en-IN" sz="3200" dirty="0" smtClean="0">
                <a:solidFill>
                  <a:schemeClr val="accent6">
                    <a:lumMod val="75000"/>
                  </a:schemeClr>
                </a:solidFill>
              </a:rPr>
              <a:t>SUNTEC</a:t>
            </a:r>
            <a:endParaRPr lang="en-IN" sz="3200" dirty="0">
              <a:solidFill>
                <a:schemeClr val="accent6">
                  <a:lumMod val="75000"/>
                </a:schemeClr>
              </a:solidFill>
            </a:endParaRPr>
          </a:p>
        </p:txBody>
      </p:sp>
      <p:sp>
        <p:nvSpPr>
          <p:cNvPr id="16" name="TextBox 15"/>
          <p:cNvSpPr txBox="1"/>
          <p:nvPr/>
        </p:nvSpPr>
        <p:spPr>
          <a:xfrm>
            <a:off x="1678974" y="4306438"/>
            <a:ext cx="2104694" cy="523220"/>
          </a:xfrm>
          <a:prstGeom prst="rect">
            <a:avLst/>
          </a:prstGeom>
          <a:noFill/>
        </p:spPr>
        <p:txBody>
          <a:bodyPr wrap="square" rtlCol="0">
            <a:spAutoFit/>
          </a:bodyPr>
          <a:lstStyle/>
          <a:p>
            <a:r>
              <a:rPr lang="en-IN" sz="2800" dirty="0" smtClean="0">
                <a:solidFill>
                  <a:schemeClr val="accent6">
                    <a:lumMod val="75000"/>
                  </a:schemeClr>
                </a:solidFill>
              </a:rPr>
              <a:t>ACCENTURE</a:t>
            </a:r>
            <a:endParaRPr lang="en-IN" sz="2800" dirty="0">
              <a:solidFill>
                <a:schemeClr val="accent6">
                  <a:lumMod val="75000"/>
                </a:schemeClr>
              </a:solidFill>
            </a:endParaRPr>
          </a:p>
        </p:txBody>
      </p:sp>
      <p:sp>
        <p:nvSpPr>
          <p:cNvPr id="17" name="TextBox 16"/>
          <p:cNvSpPr txBox="1"/>
          <p:nvPr/>
        </p:nvSpPr>
        <p:spPr>
          <a:xfrm>
            <a:off x="4724400" y="5218925"/>
            <a:ext cx="1645919" cy="523220"/>
          </a:xfrm>
          <a:prstGeom prst="rect">
            <a:avLst/>
          </a:prstGeom>
          <a:noFill/>
        </p:spPr>
        <p:txBody>
          <a:bodyPr wrap="square" rtlCol="0">
            <a:spAutoFit/>
          </a:bodyPr>
          <a:lstStyle/>
          <a:p>
            <a:r>
              <a:rPr lang="en-IN" sz="2800" dirty="0" smtClean="0">
                <a:solidFill>
                  <a:schemeClr val="accent6">
                    <a:lumMod val="75000"/>
                  </a:schemeClr>
                </a:solidFill>
              </a:rPr>
              <a:t>QBURST</a:t>
            </a:r>
            <a:endParaRPr lang="en-IN" sz="2800" dirty="0">
              <a:solidFill>
                <a:schemeClr val="accent6">
                  <a:lumMod val="75000"/>
                </a:schemeClr>
              </a:solidFill>
            </a:endParaRPr>
          </a:p>
        </p:txBody>
      </p:sp>
      <p:sp>
        <p:nvSpPr>
          <p:cNvPr id="18" name="TextBox 17"/>
          <p:cNvSpPr txBox="1"/>
          <p:nvPr/>
        </p:nvSpPr>
        <p:spPr>
          <a:xfrm>
            <a:off x="4164712" y="4497793"/>
            <a:ext cx="1295400" cy="584775"/>
          </a:xfrm>
          <a:prstGeom prst="rect">
            <a:avLst/>
          </a:prstGeom>
          <a:noFill/>
        </p:spPr>
        <p:txBody>
          <a:bodyPr wrap="square" rtlCol="0">
            <a:spAutoFit/>
          </a:bodyPr>
          <a:lstStyle/>
          <a:p>
            <a:r>
              <a:rPr lang="en-IN" sz="3200" dirty="0" smtClean="0">
                <a:solidFill>
                  <a:schemeClr val="accent6">
                    <a:lumMod val="75000"/>
                  </a:schemeClr>
                </a:solidFill>
              </a:rPr>
              <a:t>IBS</a:t>
            </a:r>
            <a:endParaRPr lang="en-IN" sz="3200" dirty="0">
              <a:solidFill>
                <a:schemeClr val="accent6">
                  <a:lumMod val="75000"/>
                </a:schemeClr>
              </a:solidFill>
            </a:endParaRPr>
          </a:p>
        </p:txBody>
      </p:sp>
      <p:sp>
        <p:nvSpPr>
          <p:cNvPr id="19" name="TextBox 18"/>
          <p:cNvSpPr txBox="1"/>
          <p:nvPr/>
        </p:nvSpPr>
        <p:spPr>
          <a:xfrm>
            <a:off x="2285999" y="5191361"/>
            <a:ext cx="2250279" cy="523220"/>
          </a:xfrm>
          <a:prstGeom prst="rect">
            <a:avLst/>
          </a:prstGeom>
          <a:noFill/>
        </p:spPr>
        <p:txBody>
          <a:bodyPr wrap="square" rtlCol="0">
            <a:spAutoFit/>
          </a:bodyPr>
          <a:lstStyle/>
          <a:p>
            <a:r>
              <a:rPr lang="en-IN" sz="2800" dirty="0" smtClean="0">
                <a:solidFill>
                  <a:schemeClr val="accent6">
                    <a:lumMod val="75000"/>
                  </a:schemeClr>
                </a:solidFill>
              </a:rPr>
              <a:t>UST GLOBAL</a:t>
            </a:r>
            <a:endParaRPr lang="en-IN" sz="2800" dirty="0">
              <a:solidFill>
                <a:schemeClr val="accent6">
                  <a:lumMod val="75000"/>
                </a:schemeClr>
              </a:solidFill>
            </a:endParaRPr>
          </a:p>
        </p:txBody>
      </p:sp>
    </p:spTree>
    <p:extLst>
      <p:ext uri="{BB962C8B-B14F-4D97-AF65-F5344CB8AC3E}">
        <p14:creationId xmlns:p14="http://schemas.microsoft.com/office/powerpoint/2010/main" xmlns="" val="2819568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6553200" cy="1143000"/>
          </a:xfrm>
        </p:spPr>
        <p:txBody>
          <a:bodyPr/>
          <a:lstStyle/>
          <a:p>
            <a:r>
              <a:rPr lang="en-US" dirty="0" smtClean="0"/>
              <a:t>HOW PLACEMENT WORKS???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43400"/>
            <a:ext cx="2547486" cy="2547486"/>
          </a:xfrm>
          <a:prstGeom prst="rect">
            <a:avLst/>
          </a:prstGeom>
        </p:spPr>
      </p:pic>
      <p:sp>
        <p:nvSpPr>
          <p:cNvPr id="6" name="Oval 5"/>
          <p:cNvSpPr/>
          <p:nvPr/>
        </p:nvSpPr>
        <p:spPr>
          <a:xfrm>
            <a:off x="990600" y="1905000"/>
            <a:ext cx="1676400" cy="16681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dirty="0" smtClean="0">
                <a:solidFill>
                  <a:srgbClr val="FFFF00"/>
                </a:solidFill>
              </a:rPr>
              <a:t>APPLY</a:t>
            </a:r>
            <a:endParaRPr lang="en-IN" dirty="0">
              <a:solidFill>
                <a:srgbClr val="FFFF00"/>
              </a:solidFill>
            </a:endParaRPr>
          </a:p>
        </p:txBody>
      </p:sp>
      <p:sp>
        <p:nvSpPr>
          <p:cNvPr id="8" name="Oval 7"/>
          <p:cNvSpPr/>
          <p:nvPr/>
        </p:nvSpPr>
        <p:spPr>
          <a:xfrm>
            <a:off x="3415564" y="1905000"/>
            <a:ext cx="1888557" cy="1828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sz="1600" dirty="0" smtClean="0">
                <a:solidFill>
                  <a:srgbClr val="FFFF00"/>
                </a:solidFill>
              </a:rPr>
              <a:t>PRE-PLACEM-ENT TALK</a:t>
            </a:r>
            <a:endParaRPr lang="en-IN" sz="1600" dirty="0">
              <a:solidFill>
                <a:srgbClr val="FFFF00"/>
              </a:solidFill>
            </a:endParaRPr>
          </a:p>
        </p:txBody>
      </p:sp>
      <p:sp>
        <p:nvSpPr>
          <p:cNvPr id="9" name="Oval 8"/>
          <p:cNvSpPr/>
          <p:nvPr/>
        </p:nvSpPr>
        <p:spPr>
          <a:xfrm>
            <a:off x="6056697" y="1930667"/>
            <a:ext cx="1828800" cy="1828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dirty="0" smtClean="0">
                <a:solidFill>
                  <a:srgbClr val="FFFF00"/>
                </a:solidFill>
              </a:rPr>
              <a:t>STUDENT RESUME</a:t>
            </a:r>
          </a:p>
        </p:txBody>
      </p:sp>
      <p:sp>
        <p:nvSpPr>
          <p:cNvPr id="10" name="Oval 9"/>
          <p:cNvSpPr/>
          <p:nvPr/>
        </p:nvSpPr>
        <p:spPr>
          <a:xfrm>
            <a:off x="5867400" y="4688906"/>
            <a:ext cx="2018097" cy="189196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sz="1600" dirty="0" smtClean="0">
                <a:solidFill>
                  <a:srgbClr val="FFFF00"/>
                </a:solidFill>
              </a:rPr>
              <a:t>RECRUITMENT PROCESS</a:t>
            </a:r>
            <a:endParaRPr lang="en-IN" sz="1600" dirty="0">
              <a:solidFill>
                <a:srgbClr val="FFFF00"/>
              </a:solidFill>
            </a:endParaRPr>
          </a:p>
        </p:txBody>
      </p:sp>
      <p:sp>
        <p:nvSpPr>
          <p:cNvPr id="11" name="Oval 10"/>
          <p:cNvSpPr/>
          <p:nvPr/>
        </p:nvSpPr>
        <p:spPr>
          <a:xfrm>
            <a:off x="2754731" y="4724400"/>
            <a:ext cx="1958138" cy="185647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IN" dirty="0" smtClean="0">
                <a:solidFill>
                  <a:srgbClr val="FFFF00"/>
                </a:solidFill>
              </a:rPr>
              <a:t>FINAL PLACEMENT</a:t>
            </a:r>
            <a:endParaRPr lang="en-IN" dirty="0">
              <a:solidFill>
                <a:srgbClr val="FFFF00"/>
              </a:solidFill>
            </a:endParaRPr>
          </a:p>
        </p:txBody>
      </p:sp>
      <p:sp>
        <p:nvSpPr>
          <p:cNvPr id="7" name="Right Arrow 6"/>
          <p:cNvSpPr/>
          <p:nvPr/>
        </p:nvSpPr>
        <p:spPr>
          <a:xfrm>
            <a:off x="2825313" y="2586690"/>
            <a:ext cx="440757"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ight Arrow 15"/>
          <p:cNvSpPr/>
          <p:nvPr/>
        </p:nvSpPr>
        <p:spPr>
          <a:xfrm>
            <a:off x="5560292" y="2586690"/>
            <a:ext cx="440757"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ight Arrow 16"/>
          <p:cNvSpPr/>
          <p:nvPr/>
        </p:nvSpPr>
        <p:spPr>
          <a:xfrm rot="5400000">
            <a:off x="6704195" y="4071787"/>
            <a:ext cx="440757"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ight Arrow 17"/>
          <p:cNvSpPr/>
          <p:nvPr/>
        </p:nvSpPr>
        <p:spPr>
          <a:xfrm rot="10800000">
            <a:off x="5119535" y="5464742"/>
            <a:ext cx="440757"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8045157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RESUME MATTERS!!!</a:t>
            </a:r>
            <a:endParaRPr lang="en-IN" dirty="0"/>
          </a:p>
        </p:txBody>
      </p:sp>
      <p:sp>
        <p:nvSpPr>
          <p:cNvPr id="3" name="TextBox 2"/>
          <p:cNvSpPr txBox="1"/>
          <p:nvPr/>
        </p:nvSpPr>
        <p:spPr>
          <a:xfrm>
            <a:off x="426267" y="1981200"/>
            <a:ext cx="7970387" cy="3477875"/>
          </a:xfrm>
          <a:prstGeom prst="rect">
            <a:avLst/>
          </a:prstGeom>
          <a:noFill/>
        </p:spPr>
        <p:txBody>
          <a:bodyPr wrap="none" rtlCol="0">
            <a:spAutoFit/>
          </a:bodyPr>
          <a:lstStyle/>
          <a:p>
            <a:pPr marL="285750" indent="-285750">
              <a:buFont typeface="Wingdings" panose="05000000000000000000" pitchFamily="2" charset="2"/>
              <a:buChar char="v"/>
            </a:pPr>
            <a:r>
              <a:rPr lang="en-IN" sz="2000" b="1" dirty="0" smtClean="0">
                <a:solidFill>
                  <a:schemeClr val="accent1">
                    <a:lumMod val="20000"/>
                    <a:lumOff val="80000"/>
                  </a:schemeClr>
                </a:solidFill>
              </a:rPr>
              <a:t> Format Your Resume Wisely "Do the Hiring Managers" Work for Them</a:t>
            </a:r>
          </a:p>
          <a:p>
            <a:endParaRPr lang="en-IN" sz="2000" b="1" dirty="0" smtClean="0">
              <a:solidFill>
                <a:schemeClr val="accent1">
                  <a:lumMod val="20000"/>
                  <a:lumOff val="80000"/>
                </a:schemeClr>
              </a:solidFill>
            </a:endParaRPr>
          </a:p>
          <a:p>
            <a:pPr marL="285750" indent="-285750">
              <a:buFont typeface="Wingdings" panose="05000000000000000000" pitchFamily="2" charset="2"/>
              <a:buChar char="v"/>
            </a:pPr>
            <a:r>
              <a:rPr lang="en-IN" sz="2000" b="1" dirty="0" smtClean="0">
                <a:solidFill>
                  <a:schemeClr val="accent1">
                    <a:lumMod val="20000"/>
                    <a:lumOff val="80000"/>
                  </a:schemeClr>
                </a:solidFill>
              </a:rPr>
              <a:t> Identify Accomplishments not Just Job Descriptions</a:t>
            </a:r>
          </a:p>
          <a:p>
            <a:endParaRPr lang="en-IN" sz="2000" b="1" dirty="0" smtClean="0">
              <a:solidFill>
                <a:schemeClr val="accent1">
                  <a:lumMod val="20000"/>
                  <a:lumOff val="80000"/>
                </a:schemeClr>
              </a:solidFill>
            </a:endParaRPr>
          </a:p>
          <a:p>
            <a:pPr marL="285750" indent="-285750">
              <a:buFont typeface="Wingdings" panose="05000000000000000000" pitchFamily="2" charset="2"/>
              <a:buChar char="v"/>
            </a:pPr>
            <a:r>
              <a:rPr lang="en-IN" sz="2000" b="1" dirty="0">
                <a:solidFill>
                  <a:schemeClr val="accent1">
                    <a:lumMod val="20000"/>
                    <a:lumOff val="80000"/>
                  </a:schemeClr>
                </a:solidFill>
              </a:rPr>
              <a:t>Quantify Your </a:t>
            </a:r>
            <a:r>
              <a:rPr lang="en-IN" sz="2000" b="1" dirty="0" smtClean="0">
                <a:solidFill>
                  <a:schemeClr val="accent1">
                    <a:lumMod val="20000"/>
                    <a:lumOff val="80000"/>
                  </a:schemeClr>
                </a:solidFill>
              </a:rPr>
              <a:t>Accomplishments</a:t>
            </a:r>
          </a:p>
          <a:p>
            <a:endParaRPr lang="en-IN" sz="2000" b="1" dirty="0" smtClean="0">
              <a:solidFill>
                <a:schemeClr val="accent1">
                  <a:lumMod val="20000"/>
                  <a:lumOff val="80000"/>
                </a:schemeClr>
              </a:solidFill>
            </a:endParaRPr>
          </a:p>
          <a:p>
            <a:pPr marL="285750" indent="-285750">
              <a:buFont typeface="Wingdings" panose="05000000000000000000" pitchFamily="2" charset="2"/>
              <a:buChar char="v"/>
            </a:pPr>
            <a:r>
              <a:rPr lang="en-IN" sz="2000" b="1" dirty="0" smtClean="0">
                <a:solidFill>
                  <a:schemeClr val="accent1">
                    <a:lumMod val="20000"/>
                    <a:lumOff val="80000"/>
                  </a:schemeClr>
                </a:solidFill>
              </a:rPr>
              <a:t>Cater </a:t>
            </a:r>
            <a:r>
              <a:rPr lang="en-IN" sz="2000" b="1" dirty="0">
                <a:solidFill>
                  <a:schemeClr val="accent1">
                    <a:lumMod val="20000"/>
                    <a:lumOff val="80000"/>
                  </a:schemeClr>
                </a:solidFill>
              </a:rPr>
              <a:t>Your Resume for the </a:t>
            </a:r>
            <a:r>
              <a:rPr lang="en-IN" sz="2000" b="1" dirty="0" smtClean="0">
                <a:solidFill>
                  <a:schemeClr val="accent1">
                    <a:lumMod val="20000"/>
                    <a:lumOff val="80000"/>
                  </a:schemeClr>
                </a:solidFill>
              </a:rPr>
              <a:t>Industry</a:t>
            </a:r>
          </a:p>
          <a:p>
            <a:endParaRPr lang="en-IN" sz="2000" b="1" dirty="0" smtClean="0">
              <a:solidFill>
                <a:schemeClr val="accent1">
                  <a:lumMod val="20000"/>
                  <a:lumOff val="80000"/>
                </a:schemeClr>
              </a:solidFill>
            </a:endParaRPr>
          </a:p>
          <a:p>
            <a:pPr marL="285750" indent="-285750">
              <a:buFont typeface="Wingdings" panose="05000000000000000000" pitchFamily="2" charset="2"/>
              <a:buChar char="v"/>
            </a:pPr>
            <a:r>
              <a:rPr lang="en-IN" sz="2000" b="1" dirty="0">
                <a:solidFill>
                  <a:schemeClr val="accent1">
                    <a:lumMod val="20000"/>
                    <a:lumOff val="80000"/>
                  </a:schemeClr>
                </a:solidFill>
              </a:rPr>
              <a:t>Replace your Objective" with a "Career </a:t>
            </a:r>
            <a:r>
              <a:rPr lang="en-IN" sz="2000" b="1" dirty="0" smtClean="0">
                <a:solidFill>
                  <a:schemeClr val="accent1">
                    <a:lumMod val="20000"/>
                    <a:lumOff val="80000"/>
                  </a:schemeClr>
                </a:solidFill>
              </a:rPr>
              <a:t>Summary“</a:t>
            </a:r>
          </a:p>
          <a:p>
            <a:endParaRPr lang="en-IN" sz="2000" b="1" dirty="0" smtClean="0">
              <a:solidFill>
                <a:schemeClr val="accent1">
                  <a:lumMod val="20000"/>
                  <a:lumOff val="80000"/>
                </a:schemeClr>
              </a:solidFill>
            </a:endParaRPr>
          </a:p>
          <a:p>
            <a:pPr marL="285750" indent="-285750">
              <a:buFont typeface="Wingdings" panose="05000000000000000000" pitchFamily="2" charset="2"/>
              <a:buChar char="v"/>
            </a:pPr>
            <a:r>
              <a:rPr lang="en-IN" sz="2000" b="1" dirty="0">
                <a:solidFill>
                  <a:schemeClr val="accent1">
                    <a:lumMod val="20000"/>
                    <a:lumOff val="80000"/>
                  </a:schemeClr>
                </a:solidFill>
              </a:rPr>
              <a:t> Network. Network. Network.</a:t>
            </a:r>
            <a:endParaRPr lang="en-IN" sz="2000" b="1" dirty="0" smtClean="0">
              <a:solidFill>
                <a:schemeClr val="accent1">
                  <a:lumMod val="20000"/>
                  <a:lumOff val="80000"/>
                </a:schemeClr>
              </a:solidFill>
            </a:endParaRPr>
          </a:p>
        </p:txBody>
      </p:sp>
    </p:spTree>
    <p:extLst>
      <p:ext uri="{BB962C8B-B14F-4D97-AF65-F5344CB8AC3E}">
        <p14:creationId xmlns:p14="http://schemas.microsoft.com/office/powerpoint/2010/main" xmlns="" val="1235167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404664"/>
            <a:ext cx="3934151" cy="584775"/>
          </a:xfrm>
          <a:prstGeom prst="rect">
            <a:avLst/>
          </a:prstGeom>
          <a:noFill/>
        </p:spPr>
        <p:txBody>
          <a:bodyPr wrap="square" rtlCol="0">
            <a:spAutoFit/>
          </a:bodyPr>
          <a:lstStyle/>
          <a:p>
            <a:r>
              <a:rPr lang="en-IN" sz="3200" dirty="0" smtClean="0">
                <a:solidFill>
                  <a:schemeClr val="bg1"/>
                </a:solidFill>
              </a:rPr>
              <a:t>BUILDING RESUME</a:t>
            </a:r>
            <a:endParaRPr lang="en-IN" sz="3200" dirty="0">
              <a:solidFill>
                <a:schemeClr val="bg1"/>
              </a:solidFill>
            </a:endParaRPr>
          </a:p>
        </p:txBody>
      </p:sp>
      <p:sp>
        <p:nvSpPr>
          <p:cNvPr id="5" name="TextBox 4"/>
          <p:cNvSpPr txBox="1"/>
          <p:nvPr/>
        </p:nvSpPr>
        <p:spPr>
          <a:xfrm>
            <a:off x="827584" y="2060848"/>
            <a:ext cx="5832648" cy="3785652"/>
          </a:xfrm>
          <a:prstGeom prst="rect">
            <a:avLst/>
          </a:prstGeom>
          <a:noFill/>
        </p:spPr>
        <p:txBody>
          <a:bodyPr wrap="square" rtlCol="0">
            <a:spAutoFit/>
          </a:bodyPr>
          <a:lstStyle/>
          <a:p>
            <a:r>
              <a:rPr lang="en-IN" sz="2000" dirty="0" smtClean="0">
                <a:solidFill>
                  <a:schemeClr val="accent3">
                    <a:lumMod val="20000"/>
                    <a:lumOff val="80000"/>
                  </a:schemeClr>
                </a:solidFill>
              </a:rPr>
              <a:t>PARTICIPATE FOR WORKSHOPS AND TECHFESTS.</a:t>
            </a:r>
          </a:p>
          <a:p>
            <a:endParaRPr lang="en-IN" sz="2000" dirty="0" smtClean="0">
              <a:solidFill>
                <a:schemeClr val="accent3">
                  <a:lumMod val="20000"/>
                  <a:lumOff val="80000"/>
                </a:schemeClr>
              </a:solidFill>
            </a:endParaRPr>
          </a:p>
          <a:p>
            <a:r>
              <a:rPr lang="en-IN" sz="2000" dirty="0" smtClean="0">
                <a:solidFill>
                  <a:schemeClr val="accent3">
                    <a:lumMod val="20000"/>
                    <a:lumOff val="80000"/>
                  </a:schemeClr>
                </a:solidFill>
              </a:rPr>
              <a:t>TAKE CERTIFIED ONLINE COURSES,</a:t>
            </a:r>
          </a:p>
          <a:p>
            <a:endParaRPr lang="en-IN" sz="2000" dirty="0" smtClean="0">
              <a:solidFill>
                <a:schemeClr val="accent3">
                  <a:lumMod val="20000"/>
                  <a:lumOff val="80000"/>
                </a:schemeClr>
              </a:solidFill>
            </a:endParaRPr>
          </a:p>
          <a:p>
            <a:r>
              <a:rPr lang="en-IN" sz="2000" dirty="0" smtClean="0">
                <a:solidFill>
                  <a:schemeClr val="accent3">
                    <a:lumMod val="20000"/>
                    <a:lumOff val="80000"/>
                  </a:schemeClr>
                </a:solidFill>
                <a:hlinkClick r:id="rId2"/>
              </a:rPr>
              <a:t>www.edx.org</a:t>
            </a:r>
            <a:endParaRPr lang="en-IN" sz="2000" dirty="0" smtClean="0">
              <a:solidFill>
                <a:schemeClr val="accent3">
                  <a:lumMod val="20000"/>
                  <a:lumOff val="80000"/>
                </a:schemeClr>
              </a:solidFill>
            </a:endParaRPr>
          </a:p>
          <a:p>
            <a:r>
              <a:rPr lang="en-IN" sz="2000" dirty="0" smtClean="0">
                <a:solidFill>
                  <a:schemeClr val="accent3">
                    <a:lumMod val="20000"/>
                    <a:lumOff val="80000"/>
                  </a:schemeClr>
                </a:solidFill>
                <a:hlinkClick r:id="rId3"/>
              </a:rPr>
              <a:t>www.udemy.com</a:t>
            </a:r>
            <a:endParaRPr lang="en-IN" sz="2000" dirty="0" smtClean="0">
              <a:solidFill>
                <a:schemeClr val="accent3">
                  <a:lumMod val="20000"/>
                  <a:lumOff val="80000"/>
                </a:schemeClr>
              </a:solidFill>
            </a:endParaRPr>
          </a:p>
          <a:p>
            <a:r>
              <a:rPr lang="en-IN" sz="2000" dirty="0" smtClean="0">
                <a:solidFill>
                  <a:schemeClr val="accent3">
                    <a:lumMod val="20000"/>
                    <a:lumOff val="80000"/>
                  </a:schemeClr>
                </a:solidFill>
                <a:hlinkClick r:id="rId4"/>
              </a:rPr>
              <a:t>www.alison.ccom</a:t>
            </a:r>
            <a:endParaRPr lang="en-IN" sz="2000" dirty="0" smtClean="0">
              <a:solidFill>
                <a:schemeClr val="accent3">
                  <a:lumMod val="20000"/>
                  <a:lumOff val="80000"/>
                </a:schemeClr>
              </a:solidFill>
            </a:endParaRPr>
          </a:p>
          <a:p>
            <a:r>
              <a:rPr lang="en-IN" sz="2000" dirty="0" smtClean="0">
                <a:solidFill>
                  <a:schemeClr val="accent3">
                    <a:lumMod val="20000"/>
                    <a:lumOff val="80000"/>
                  </a:schemeClr>
                </a:solidFill>
                <a:hlinkClick r:id="rId5"/>
              </a:rPr>
              <a:t>www.open2study.com</a:t>
            </a:r>
            <a:endParaRPr lang="en-IN" sz="2000" dirty="0" smtClean="0">
              <a:solidFill>
                <a:schemeClr val="accent3">
                  <a:lumMod val="20000"/>
                  <a:lumOff val="80000"/>
                </a:schemeClr>
              </a:solidFill>
            </a:endParaRPr>
          </a:p>
          <a:p>
            <a:r>
              <a:rPr lang="en-IN" sz="2000" dirty="0" smtClean="0">
                <a:solidFill>
                  <a:schemeClr val="accent3">
                    <a:lumMod val="20000"/>
                    <a:lumOff val="80000"/>
                  </a:schemeClr>
                </a:solidFill>
                <a:hlinkClick r:id="rId6"/>
              </a:rPr>
              <a:t>www.codeacademy.com</a:t>
            </a:r>
            <a:endParaRPr lang="en-IN" sz="2000" dirty="0" smtClean="0">
              <a:solidFill>
                <a:schemeClr val="accent3">
                  <a:lumMod val="20000"/>
                  <a:lumOff val="80000"/>
                </a:schemeClr>
              </a:solidFill>
            </a:endParaRPr>
          </a:p>
          <a:p>
            <a:r>
              <a:rPr lang="en-IN" sz="2000" dirty="0" smtClean="0">
                <a:solidFill>
                  <a:schemeClr val="accent3">
                    <a:lumMod val="20000"/>
                    <a:lumOff val="80000"/>
                  </a:schemeClr>
                </a:solidFill>
                <a:hlinkClick r:id="rId7"/>
              </a:rPr>
              <a:t>www.w3schools.com</a:t>
            </a:r>
            <a:endParaRPr lang="en-IN" sz="2000" dirty="0" smtClean="0">
              <a:solidFill>
                <a:schemeClr val="accent3">
                  <a:lumMod val="20000"/>
                  <a:lumOff val="80000"/>
                </a:schemeClr>
              </a:solidFill>
            </a:endParaRPr>
          </a:p>
          <a:p>
            <a:r>
              <a:rPr lang="en-IN" sz="2000" dirty="0" smtClean="0">
                <a:solidFill>
                  <a:schemeClr val="accent3">
                    <a:lumMod val="20000"/>
                    <a:lumOff val="80000"/>
                  </a:schemeClr>
                </a:solidFill>
                <a:hlinkClick r:id="rId8"/>
              </a:rPr>
              <a:t>www.tutorialspoint.com</a:t>
            </a:r>
            <a:endParaRPr lang="en-IN" sz="2000" dirty="0" smtClean="0">
              <a:solidFill>
                <a:schemeClr val="accent3">
                  <a:lumMod val="20000"/>
                  <a:lumOff val="80000"/>
                </a:schemeClr>
              </a:solidFill>
            </a:endParaRPr>
          </a:p>
          <a:p>
            <a:r>
              <a:rPr lang="en-IN" sz="2000" dirty="0" err="1" smtClean="0">
                <a:solidFill>
                  <a:schemeClr val="accent3">
                    <a:lumMod val="20000"/>
                    <a:lumOff val="80000"/>
                  </a:schemeClr>
                </a:solidFill>
              </a:rPr>
              <a:t>etc</a:t>
            </a:r>
            <a:endParaRPr lang="en-IN" sz="2000" dirty="0">
              <a:solidFill>
                <a:schemeClr val="accent3">
                  <a:lumMod val="20000"/>
                  <a:lumOff val="80000"/>
                </a:schemeClr>
              </a:solidFill>
            </a:endParaRPr>
          </a:p>
        </p:txBody>
      </p:sp>
    </p:spTree>
    <p:extLst>
      <p:ext uri="{BB962C8B-B14F-4D97-AF65-F5344CB8AC3E}">
        <p14:creationId xmlns:p14="http://schemas.microsoft.com/office/powerpoint/2010/main" xmlns="" val="1689139480"/>
      </p:ext>
    </p:extLst>
  </p:cSld>
  <p:clrMapOvr>
    <a:masterClrMapping/>
  </p:clrMapOvr>
</p:sld>
</file>

<file path=ppt/theme/theme1.xml><?xml version="1.0" encoding="utf-8"?>
<a:theme xmlns:a="http://schemas.openxmlformats.org/drawingml/2006/main" name="20041-iphone-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20041-iphone-ppt-template</Template>
  <TotalTime>825</TotalTime>
  <Words>479</Words>
  <Application>Microsoft Office PowerPoint</Application>
  <PresentationFormat>On-screen Show (4:3)</PresentationFormat>
  <Paragraphs>208</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20041-iphone-ppt-template</vt:lpstr>
      <vt:lpstr>CAREERS: WHAT NOW?</vt:lpstr>
      <vt:lpstr>AFTER B.TECH?</vt:lpstr>
      <vt:lpstr>Are you looking for a JOB?</vt:lpstr>
      <vt:lpstr>Slide 4</vt:lpstr>
      <vt:lpstr>Slide 5</vt:lpstr>
      <vt:lpstr>WHAT IF I NEED A PRIVATE JOB?</vt:lpstr>
      <vt:lpstr>HOW PLACEMENT WORKS???</vt:lpstr>
      <vt:lpstr>RESUME MATTERS!!!</vt:lpstr>
      <vt:lpstr>Slide 9</vt:lpstr>
      <vt:lpstr>ARE YOU READY?</vt:lpstr>
      <vt:lpstr>WHAT IF I CONTINUE WITH  MY STUDIES!!!!</vt:lpstr>
      <vt:lpstr>WHERE WILL I STUDY?</vt:lpstr>
      <vt:lpstr>WHAT OUR STUDENTS DREAM FOR?</vt:lpstr>
      <vt:lpstr>CSE @ RIT, What is your opinion?</vt:lpstr>
      <vt:lpstr>A LOOK BACK...’ALUMNI ‘..!!!</vt:lpstr>
      <vt:lpstr>LOOKING FOR A GOOD CAREER?</vt:lpstr>
      <vt:lpstr>FEW TIPS...</vt:lpstr>
      <vt:lpstr>INSTITUTION &amp; DEPT HIGHLIGHTS</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Lemuel Conde</dc:creator>
  <cp:lastModifiedBy>user</cp:lastModifiedBy>
  <cp:revision>77</cp:revision>
  <dcterms:created xsi:type="dcterms:W3CDTF">2014-01-21T04:35:43Z</dcterms:created>
  <dcterms:modified xsi:type="dcterms:W3CDTF">2017-02-16T02:23:31Z</dcterms:modified>
</cp:coreProperties>
</file>