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3" r:id="rId4"/>
    <p:sldId id="258" r:id="rId5"/>
    <p:sldId id="262" r:id="rId6"/>
    <p:sldId id="259" r:id="rId7"/>
    <p:sldId id="263" r:id="rId8"/>
    <p:sldId id="264" r:id="rId9"/>
    <p:sldId id="267" r:id="rId10"/>
    <p:sldId id="268" r:id="rId11"/>
    <p:sldId id="277" r:id="rId12"/>
    <p:sldId id="278" r:id="rId13"/>
    <p:sldId id="279" r:id="rId14"/>
    <p:sldId id="265" r:id="rId15"/>
    <p:sldId id="266" r:id="rId16"/>
    <p:sldId id="276" r:id="rId17"/>
    <p:sldId id="27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65C7-2B04-445F-8DB3-456E0173FCC0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4BA-F6BA-48C5-B8E5-DE739A78F4B9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8020A2-ABDB-4797-85B4-0B5D91075C2A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9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D:\MAJOR%20PLAYER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</a:t>
            </a:r>
            <a:r>
              <a:rPr lang="en-US" dirty="0" smtClean="0"/>
              <a:t>REAT PLACES TO WORK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50" y="3971778"/>
            <a:ext cx="11234056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MECHANICAL </a:t>
            </a:r>
            <a:r>
              <a:rPr lang="en-US" b="1" dirty="0" smtClean="0"/>
              <a:t>ENGINEERING</a:t>
            </a:r>
          </a:p>
          <a:p>
            <a:r>
              <a:rPr lang="en-US" dirty="0" smtClean="0"/>
              <a:t>Prepared by</a:t>
            </a:r>
          </a:p>
          <a:p>
            <a:r>
              <a:rPr lang="en-US" sz="2400" dirty="0" err="1" smtClean="0"/>
              <a:t>Arun</a:t>
            </a:r>
            <a:r>
              <a:rPr lang="en-US" sz="2400" dirty="0" smtClean="0"/>
              <a:t> </a:t>
            </a:r>
            <a:r>
              <a:rPr lang="en-US" sz="2400" dirty="0" smtClean="0"/>
              <a:t>O</a:t>
            </a:r>
            <a:r>
              <a:rPr lang="en-US" sz="2400" dirty="0" smtClean="0"/>
              <a:t>. </a:t>
            </a:r>
            <a:r>
              <a:rPr lang="en-US" sz="2400" smtClean="0"/>
              <a:t>Babu, </a:t>
            </a:r>
            <a:r>
              <a:rPr lang="en-US" sz="2400" dirty="0" smtClean="0"/>
              <a:t>Job </a:t>
            </a:r>
            <a:r>
              <a:rPr lang="en-US" sz="2400" dirty="0" err="1" smtClean="0"/>
              <a:t>Cherian</a:t>
            </a:r>
            <a:r>
              <a:rPr lang="en-US" dirty="0" smtClean="0"/>
              <a:t>, </a:t>
            </a:r>
            <a:r>
              <a:rPr lang="en-US" dirty="0" err="1" smtClean="0"/>
              <a:t>Roni</a:t>
            </a:r>
            <a:r>
              <a:rPr lang="en-US" dirty="0" smtClean="0"/>
              <a:t> George, Joel V. Thomas, Jim George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Career Paths as a Mechanical Engineer</a:t>
            </a:r>
            <a:endParaRPr lang="en-IN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bg1"/>
                </a:solidFill>
              </a:rPr>
              <a:t>Business Leadership Path</a:t>
            </a:r>
          </a:p>
          <a:p>
            <a:r>
              <a:rPr lang="en-IN" sz="2800" dirty="0" smtClean="0">
                <a:solidFill>
                  <a:schemeClr val="bg1"/>
                </a:solidFill>
              </a:rPr>
              <a:t>Technical Specialist Path</a:t>
            </a:r>
          </a:p>
          <a:p>
            <a:r>
              <a:rPr lang="en-IN" sz="2800" dirty="0" smtClean="0">
                <a:solidFill>
                  <a:schemeClr val="bg1"/>
                </a:solidFill>
              </a:rPr>
              <a:t>General Management / Operational Management Path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275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9"/>
          <a:stretch/>
        </p:blipFill>
        <p:spPr>
          <a:xfrm>
            <a:off x="1184856" y="772732"/>
            <a:ext cx="10074142" cy="5666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804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71" y="934885"/>
            <a:ext cx="7844009" cy="56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31324" y="352540"/>
            <a:ext cx="412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CAREER PROGRESSION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688" y="903382"/>
            <a:ext cx="9879678" cy="46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56877"/>
            <a:ext cx="7962900" cy="98730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Plan your career : Choose your strokes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854558"/>
            <a:ext cx="8500056" cy="3825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56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377848" y="2003234"/>
            <a:ext cx="3810000" cy="411480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engineering is one of broadest studies in engineering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design and creation of mechanical technologies that benefit society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utilize power to work with all types of mechanical devices, and all types of manufacturing and plant designs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9" descr="Mechanical Engineering Imag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194" y="2437481"/>
            <a:ext cx="3675157" cy="2409939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56133" y="30112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Mechanical Engineering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814" y="1931833"/>
            <a:ext cx="45719" cy="180304"/>
          </a:xfrm>
        </p:spPr>
        <p:txBody>
          <a:bodyPr>
            <a:normAutofit fontScale="90000"/>
          </a:bodyPr>
          <a:lstStyle/>
          <a:p>
            <a:r>
              <a:rPr lang="en-IN" sz="800" dirty="0" smtClean="0"/>
              <a:t>.</a:t>
            </a:r>
            <a:endParaRPr lang="en-IN" sz="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23" y="592428"/>
            <a:ext cx="8855360" cy="5808372"/>
          </a:xfrm>
        </p:spPr>
      </p:pic>
    </p:spTree>
    <p:extLst>
      <p:ext uri="{BB962C8B-B14F-4D97-AF65-F5344CB8AC3E}">
        <p14:creationId xmlns=""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133598"/>
            <a:ext cx="7843234" cy="5215686"/>
          </a:xfrm>
        </p:spPr>
      </p:pic>
    </p:spTree>
    <p:extLst>
      <p:ext uri="{BB962C8B-B14F-4D97-AF65-F5344CB8AC3E}">
        <p14:creationId xmlns="" xmlns:p14="http://schemas.microsoft.com/office/powerpoint/2010/main" val="2157449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866" y="441296"/>
            <a:ext cx="10572520" cy="4953470"/>
          </a:xfrm>
        </p:spPr>
        <p:txBody>
          <a:bodyPr/>
          <a:lstStyle/>
          <a:p>
            <a:r>
              <a:rPr lang="en-IN" dirty="0" smtClean="0"/>
              <a:t>CAREER PATHS IN MECHANICAL ENGINEERING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40" y="2262252"/>
            <a:ext cx="2695575" cy="1695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9820" y="4019719"/>
            <a:ext cx="27004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Automobile Engineering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57" y="2460556"/>
            <a:ext cx="3800475" cy="1200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9630" y="3936127"/>
            <a:ext cx="3800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 &amp; Utilities Industry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8" y="4618719"/>
            <a:ext cx="3800475" cy="1743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3145" y="6452829"/>
            <a:ext cx="3800475" cy="4051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Robotics Engineering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778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353" y="1862751"/>
            <a:ext cx="3069558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5352" y="3605826"/>
            <a:ext cx="30695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 Mechanical engineering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49" y="1862751"/>
            <a:ext cx="3314700" cy="1381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7749" y="3205716"/>
            <a:ext cx="33147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Manufacturing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930" y="4005936"/>
            <a:ext cx="4043966" cy="17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14930" y="5749011"/>
            <a:ext cx="40439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Microelectronic  Mechanical systems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850" y="611301"/>
            <a:ext cx="9827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/>
              <a:t>CAREER PATHS IN MECHANICAL ENGINEERING</a:t>
            </a:r>
          </a:p>
        </p:txBody>
      </p:sp>
    </p:spTree>
    <p:extLst>
      <p:ext uri="{BB962C8B-B14F-4D97-AF65-F5344CB8AC3E}">
        <p14:creationId xmlns="" xmlns:p14="http://schemas.microsoft.com/office/powerpoint/2010/main" val="268291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510" y="1477933"/>
            <a:ext cx="3267277" cy="1724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8096" y="3399631"/>
            <a:ext cx="3626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Composite materials engineering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31" y="1533016"/>
            <a:ext cx="3606244" cy="1724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2423" y="3290091"/>
            <a:ext cx="18971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Nanotechnology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603" y="4108704"/>
            <a:ext cx="5499277" cy="1855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7636" y="6011708"/>
            <a:ext cx="54992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Aerospace Engineering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5385" y="390965"/>
            <a:ext cx="95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/>
              <a:t>CAREER PATHS IN MECHANICAL ENGINEERING</a:t>
            </a:r>
          </a:p>
        </p:txBody>
      </p:sp>
    </p:spTree>
    <p:extLst>
      <p:ext uri="{BB962C8B-B14F-4D97-AF65-F5344CB8AC3E}">
        <p14:creationId xmlns="" xmlns:p14="http://schemas.microsoft.com/office/powerpoint/2010/main" val="253732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1390" y="444580"/>
            <a:ext cx="7962900" cy="987303"/>
          </a:xfrm>
        </p:spPr>
        <p:txBody>
          <a:bodyPr/>
          <a:lstStyle/>
          <a:p>
            <a:r>
              <a:rPr lang="en-IN" dirty="0" smtClean="0"/>
              <a:t>Major players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45" y="1608153"/>
            <a:ext cx="8538692" cy="4893971"/>
          </a:xfrm>
        </p:spPr>
      </p:pic>
    </p:spTree>
    <p:extLst>
      <p:ext uri="{BB962C8B-B14F-4D97-AF65-F5344CB8AC3E}">
        <p14:creationId xmlns="" xmlns:p14="http://schemas.microsoft.com/office/powerpoint/2010/main" val="2495393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907" y="501783"/>
            <a:ext cx="7962900" cy="987303"/>
          </a:xfrm>
        </p:spPr>
        <p:txBody>
          <a:bodyPr/>
          <a:lstStyle/>
          <a:p>
            <a:r>
              <a:rPr lang="en-IN" dirty="0" smtClean="0"/>
              <a:t>Major Players</a:t>
            </a:r>
            <a:endParaRPr lang="en-IN" dirty="0"/>
          </a:p>
        </p:txBody>
      </p:sp>
      <p:pic>
        <p:nvPicPr>
          <p:cNvPr id="4" name="Content Placeholder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808575"/>
            <a:ext cx="8628845" cy="4669497"/>
          </a:xfrm>
        </p:spPr>
      </p:pic>
    </p:spTree>
    <p:extLst>
      <p:ext uri="{BB962C8B-B14F-4D97-AF65-F5344CB8AC3E}">
        <p14:creationId xmlns="" xmlns:p14="http://schemas.microsoft.com/office/powerpoint/2010/main" val="1387486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Custom</PresentationFormat>
  <Paragraphs>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GREAT PLACES TO WORK</vt:lpstr>
      <vt:lpstr>Slide 2</vt:lpstr>
      <vt:lpstr>.</vt:lpstr>
      <vt:lpstr>Slide 4</vt:lpstr>
      <vt:lpstr>Slide 5</vt:lpstr>
      <vt:lpstr>Slide 6</vt:lpstr>
      <vt:lpstr>Slide 7</vt:lpstr>
      <vt:lpstr>Major players</vt:lpstr>
      <vt:lpstr>Major Players</vt:lpstr>
      <vt:lpstr>Slide 10</vt:lpstr>
      <vt:lpstr>Slide 11</vt:lpstr>
      <vt:lpstr>Slide 12</vt:lpstr>
      <vt:lpstr>Career Paths as a Mechanical Engineer</vt:lpstr>
      <vt:lpstr>Slide 14</vt:lpstr>
      <vt:lpstr>Slide 15</vt:lpstr>
      <vt:lpstr>Slide 16</vt:lpstr>
      <vt:lpstr>Plan your career : Choose your strokes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2017-01-10T01:12:05Z</dcterms:created>
  <dcterms:modified xsi:type="dcterms:W3CDTF">2017-02-18T03:24:07Z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