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2"/>
  </p:notesMasterIdLst>
  <p:sldIdLst>
    <p:sldId id="256" r:id="rId2"/>
    <p:sldId id="260" r:id="rId3"/>
    <p:sldId id="257" r:id="rId4"/>
    <p:sldId id="284" r:id="rId5"/>
    <p:sldId id="288" r:id="rId6"/>
    <p:sldId id="285" r:id="rId7"/>
    <p:sldId id="289" r:id="rId8"/>
    <p:sldId id="286" r:id="rId9"/>
    <p:sldId id="290" r:id="rId10"/>
    <p:sldId id="296" r:id="rId11"/>
    <p:sldId id="264" r:id="rId12"/>
    <p:sldId id="287" r:id="rId13"/>
    <p:sldId id="265" r:id="rId14"/>
    <p:sldId id="266" r:id="rId15"/>
    <p:sldId id="292" r:id="rId16"/>
    <p:sldId id="293" r:id="rId17"/>
    <p:sldId id="294" r:id="rId18"/>
    <p:sldId id="295" r:id="rId19"/>
    <p:sldId id="262" r:id="rId20"/>
    <p:sldId id="279" r:id="rId21"/>
  </p:sldIdLst>
  <p:sldSz cx="9144000" cy="5143500" type="screen16x9"/>
  <p:notesSz cx="6858000" cy="9144000"/>
  <p:embeddedFontLst>
    <p:embeddedFont>
      <p:font typeface="Montserrat" charset="0"/>
      <p:regular r:id="rId23"/>
      <p:bold r:id="rId24"/>
    </p:embeddedFont>
    <p:embeddedFont>
      <p:font typeface="PT Serif" charset="0"/>
      <p:regular r:id="rId25"/>
      <p:bold r:id="rId26"/>
      <p:italic r:id="rId27"/>
      <p:boldItalic r:id="rId28"/>
    </p:embeddedFont>
    <p:embeddedFont>
      <p:font typeface="AR DARLING" charset="0"/>
      <p:regular r:id="rId29"/>
    </p:embeddedFont>
    <p:embeddedFont>
      <p:font typeface="Calibri"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DD75B519-A89A-4ECC-B73B-E16174D4B58F}">
  <a:tblStyle styleId="{DD75B519-A89A-4ECC-B73B-E16174D4B58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04" y="-22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B54A7-0122-4149-9472-A2CFCF341A9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95EB41B2-5415-4034-BE2E-2954F793700D}">
      <dgm:prSet phldrT="[Text]" custT="1"/>
      <dgm:spPr/>
      <dgm:t>
        <a:bodyPr/>
        <a:lstStyle/>
        <a:p>
          <a:r>
            <a:rPr lang="en-IN" sz="1200" b="1" dirty="0" err="1" smtClean="0"/>
            <a:t>B.Tech</a:t>
          </a:r>
          <a:endParaRPr lang="en-IN" sz="1200" b="1" dirty="0"/>
        </a:p>
      </dgm:t>
    </dgm:pt>
    <dgm:pt modelId="{D6389B41-BB8C-4383-B9DA-0FEB6E42225D}" type="parTrans" cxnId="{A32DC9A0-7EB2-403E-92C3-5E7883C0AC52}">
      <dgm:prSet/>
      <dgm:spPr/>
      <dgm:t>
        <a:bodyPr/>
        <a:lstStyle/>
        <a:p>
          <a:endParaRPr lang="en-IN" sz="1200" b="1"/>
        </a:p>
      </dgm:t>
    </dgm:pt>
    <dgm:pt modelId="{6ABD5102-82CE-4445-B745-F8857ACE895C}" type="sibTrans" cxnId="{A32DC9A0-7EB2-403E-92C3-5E7883C0AC52}">
      <dgm:prSet/>
      <dgm:spPr/>
      <dgm:t>
        <a:bodyPr/>
        <a:lstStyle/>
        <a:p>
          <a:endParaRPr lang="en-IN" sz="1200" b="1"/>
        </a:p>
      </dgm:t>
    </dgm:pt>
    <dgm:pt modelId="{5DCF0109-BC8B-441A-9FCD-44BB7F381CD6}">
      <dgm:prSet phldrT="[Text]" custT="1"/>
      <dgm:spPr/>
      <dgm:t>
        <a:bodyPr/>
        <a:lstStyle/>
        <a:p>
          <a:r>
            <a:rPr lang="en-IN" sz="1200" b="1" dirty="0" smtClean="0"/>
            <a:t>IT Sector</a:t>
          </a:r>
          <a:endParaRPr lang="en-IN" sz="1200" b="1" dirty="0"/>
        </a:p>
      </dgm:t>
    </dgm:pt>
    <dgm:pt modelId="{6AA4D7AF-EB31-47F1-8FBA-4A117F1C9D69}" type="parTrans" cxnId="{CDCFB137-F86D-4808-959C-E2833D2ACAB7}">
      <dgm:prSet custT="1"/>
      <dgm:spPr/>
      <dgm:t>
        <a:bodyPr/>
        <a:lstStyle/>
        <a:p>
          <a:endParaRPr lang="en-IN" sz="1200" b="1"/>
        </a:p>
      </dgm:t>
    </dgm:pt>
    <dgm:pt modelId="{C9F54CE9-1BCB-4CC9-A66E-7E1BA9A3C4D8}" type="sibTrans" cxnId="{CDCFB137-F86D-4808-959C-E2833D2ACAB7}">
      <dgm:prSet/>
      <dgm:spPr/>
      <dgm:t>
        <a:bodyPr/>
        <a:lstStyle/>
        <a:p>
          <a:endParaRPr lang="en-IN" sz="1200" b="1"/>
        </a:p>
      </dgm:t>
    </dgm:pt>
    <dgm:pt modelId="{E95908C4-3220-4990-B255-A56CFE3F8EFC}">
      <dgm:prSet phldrT="[Text]" custT="1"/>
      <dgm:spPr/>
      <dgm:t>
        <a:bodyPr/>
        <a:lstStyle/>
        <a:p>
          <a:r>
            <a:rPr lang="en-IN" sz="1200" b="1" dirty="0" smtClean="0"/>
            <a:t>Core Jobs</a:t>
          </a:r>
          <a:endParaRPr lang="en-IN" sz="1200" b="1" dirty="0"/>
        </a:p>
      </dgm:t>
    </dgm:pt>
    <dgm:pt modelId="{03163E6B-EAE1-4CF8-BE41-B252FB4C994B}" type="parTrans" cxnId="{C962189C-999C-4553-83ED-D77B013C6570}">
      <dgm:prSet custT="1"/>
      <dgm:spPr/>
      <dgm:t>
        <a:bodyPr/>
        <a:lstStyle/>
        <a:p>
          <a:endParaRPr lang="en-IN" sz="1200" b="1"/>
        </a:p>
      </dgm:t>
    </dgm:pt>
    <dgm:pt modelId="{5B929FC5-A008-4DC5-B4AE-9D9A94E14C4B}" type="sibTrans" cxnId="{C962189C-999C-4553-83ED-D77B013C6570}">
      <dgm:prSet/>
      <dgm:spPr/>
      <dgm:t>
        <a:bodyPr/>
        <a:lstStyle/>
        <a:p>
          <a:endParaRPr lang="en-IN" sz="1200" b="1"/>
        </a:p>
      </dgm:t>
    </dgm:pt>
    <dgm:pt modelId="{2E59EE7E-9D27-43EB-9437-FFB8800D2466}">
      <dgm:prSet phldrT="[Text]" custT="1"/>
      <dgm:spPr/>
      <dgm:t>
        <a:bodyPr/>
        <a:lstStyle/>
        <a:p>
          <a:r>
            <a:rPr lang="en-IN" sz="1200" b="1" dirty="0" smtClean="0"/>
            <a:t>GATE</a:t>
          </a:r>
          <a:endParaRPr lang="en-IN" sz="1200" b="1" dirty="0"/>
        </a:p>
      </dgm:t>
    </dgm:pt>
    <dgm:pt modelId="{60161562-228F-4A20-80CD-68EC22FC3D11}" type="parTrans" cxnId="{6126F61B-5852-405A-886C-05DBE8A80D01}">
      <dgm:prSet custT="1"/>
      <dgm:spPr/>
      <dgm:t>
        <a:bodyPr/>
        <a:lstStyle/>
        <a:p>
          <a:endParaRPr lang="en-IN" sz="1200" b="1"/>
        </a:p>
      </dgm:t>
    </dgm:pt>
    <dgm:pt modelId="{1C5164A3-D5A9-4FA2-8B7A-A86EA5E39FA4}" type="sibTrans" cxnId="{6126F61B-5852-405A-886C-05DBE8A80D01}">
      <dgm:prSet/>
      <dgm:spPr/>
      <dgm:t>
        <a:bodyPr/>
        <a:lstStyle/>
        <a:p>
          <a:endParaRPr lang="en-IN" sz="1200" b="1"/>
        </a:p>
      </dgm:t>
    </dgm:pt>
    <dgm:pt modelId="{337AF558-791F-418F-A0E0-D269F599F495}">
      <dgm:prSet phldrT="[Text]" custT="1"/>
      <dgm:spPr/>
      <dgm:t>
        <a:bodyPr/>
        <a:lstStyle/>
        <a:p>
          <a:r>
            <a:rPr lang="en-IN" sz="1200" b="1" dirty="0" smtClean="0"/>
            <a:t>Higher Studies</a:t>
          </a:r>
          <a:endParaRPr lang="en-IN" sz="1200" b="1" dirty="0"/>
        </a:p>
      </dgm:t>
    </dgm:pt>
    <dgm:pt modelId="{3E966CAB-C87B-4020-A9F0-D09459487429}" type="parTrans" cxnId="{008A00BB-71CB-4436-AAEE-5EC46438FE34}">
      <dgm:prSet custT="1"/>
      <dgm:spPr/>
      <dgm:t>
        <a:bodyPr/>
        <a:lstStyle/>
        <a:p>
          <a:endParaRPr lang="en-IN" sz="1200" b="1"/>
        </a:p>
      </dgm:t>
    </dgm:pt>
    <dgm:pt modelId="{324699DC-C67B-4067-AB53-B85579971A21}" type="sibTrans" cxnId="{008A00BB-71CB-4436-AAEE-5EC46438FE34}">
      <dgm:prSet/>
      <dgm:spPr/>
      <dgm:t>
        <a:bodyPr/>
        <a:lstStyle/>
        <a:p>
          <a:endParaRPr lang="en-IN" sz="1200" b="1"/>
        </a:p>
      </dgm:t>
    </dgm:pt>
    <dgm:pt modelId="{95CB832F-14E9-40ED-B876-45B8C3DD15B7}">
      <dgm:prSet phldrT="[Text]" custT="1"/>
      <dgm:spPr/>
      <dgm:t>
        <a:bodyPr/>
        <a:lstStyle/>
        <a:p>
          <a:r>
            <a:rPr lang="en-IN" sz="1200" b="1" dirty="0" smtClean="0"/>
            <a:t>Placement</a:t>
          </a:r>
          <a:endParaRPr lang="en-IN" sz="1200" b="1" dirty="0"/>
        </a:p>
      </dgm:t>
    </dgm:pt>
    <dgm:pt modelId="{A0B4BA42-3107-47E8-9EF0-C42651EEE8AE}" type="sibTrans" cxnId="{25D3D29D-E73B-41AB-B980-A7F2ABDBB9B0}">
      <dgm:prSet/>
      <dgm:spPr/>
      <dgm:t>
        <a:bodyPr/>
        <a:lstStyle/>
        <a:p>
          <a:endParaRPr lang="en-IN" sz="1200" b="1"/>
        </a:p>
      </dgm:t>
    </dgm:pt>
    <dgm:pt modelId="{A857DBC6-8AAE-4656-96FB-E0CFF475FC10}" type="parTrans" cxnId="{25D3D29D-E73B-41AB-B980-A7F2ABDBB9B0}">
      <dgm:prSet custT="1"/>
      <dgm:spPr/>
      <dgm:t>
        <a:bodyPr/>
        <a:lstStyle/>
        <a:p>
          <a:endParaRPr lang="en-IN" sz="1200" b="1"/>
        </a:p>
      </dgm:t>
    </dgm:pt>
    <dgm:pt modelId="{83CB8D0E-3EF0-472F-A18B-07C139304C85}">
      <dgm:prSet custT="1"/>
      <dgm:spPr/>
      <dgm:t>
        <a:bodyPr/>
        <a:lstStyle/>
        <a:p>
          <a:r>
            <a:rPr lang="en-IN" sz="1200" b="1" dirty="0" smtClean="0"/>
            <a:t>Jobs</a:t>
          </a:r>
          <a:endParaRPr lang="en-IN" sz="1200" b="1" dirty="0"/>
        </a:p>
      </dgm:t>
    </dgm:pt>
    <dgm:pt modelId="{429C1D0E-6FE1-44F1-83D2-016F88945251}" type="parTrans" cxnId="{CB372FD1-7C9A-4E26-B492-57ECFC4E6388}">
      <dgm:prSet custT="1"/>
      <dgm:spPr/>
      <dgm:t>
        <a:bodyPr/>
        <a:lstStyle/>
        <a:p>
          <a:endParaRPr lang="en-IN" sz="1200" b="1"/>
        </a:p>
      </dgm:t>
    </dgm:pt>
    <dgm:pt modelId="{195967AC-5F0A-4DB3-BBD8-CC97DC840016}" type="sibTrans" cxnId="{CB372FD1-7C9A-4E26-B492-57ECFC4E6388}">
      <dgm:prSet/>
      <dgm:spPr/>
      <dgm:t>
        <a:bodyPr/>
        <a:lstStyle/>
        <a:p>
          <a:endParaRPr lang="en-IN" sz="1200" b="1"/>
        </a:p>
      </dgm:t>
    </dgm:pt>
    <dgm:pt modelId="{FA379821-C4EE-43A8-9256-5998BC99F3CE}">
      <dgm:prSet custT="1"/>
      <dgm:spPr/>
      <dgm:t>
        <a:bodyPr/>
        <a:lstStyle/>
        <a:p>
          <a:r>
            <a:rPr lang="en-IN" sz="1200" b="1" dirty="0" smtClean="0"/>
            <a:t>Core</a:t>
          </a:r>
          <a:endParaRPr lang="en-IN" sz="1200" b="1" dirty="0"/>
        </a:p>
      </dgm:t>
    </dgm:pt>
    <dgm:pt modelId="{C1A610E9-CDE8-45C0-A75D-97125DA9D3A9}" type="parTrans" cxnId="{8236CC1A-F56F-47F5-AD23-12AE502F1D3F}">
      <dgm:prSet custT="1"/>
      <dgm:spPr/>
      <dgm:t>
        <a:bodyPr/>
        <a:lstStyle/>
        <a:p>
          <a:endParaRPr lang="en-IN" sz="1200" b="1"/>
        </a:p>
      </dgm:t>
    </dgm:pt>
    <dgm:pt modelId="{15AE6E48-D8D0-4AE7-854A-622E8A3A6C31}" type="sibTrans" cxnId="{8236CC1A-F56F-47F5-AD23-12AE502F1D3F}">
      <dgm:prSet/>
      <dgm:spPr/>
      <dgm:t>
        <a:bodyPr/>
        <a:lstStyle/>
        <a:p>
          <a:endParaRPr lang="en-IN" sz="1200" b="1"/>
        </a:p>
      </dgm:t>
    </dgm:pt>
    <dgm:pt modelId="{6366DFAD-77B6-44E5-A0F2-FDB88E08196D}">
      <dgm:prSet custT="1"/>
      <dgm:spPr/>
      <dgm:t>
        <a:bodyPr/>
        <a:lstStyle/>
        <a:p>
          <a:r>
            <a:rPr lang="en-IN" sz="1200" b="1" dirty="0" smtClean="0"/>
            <a:t>Private Sector</a:t>
          </a:r>
          <a:endParaRPr lang="en-IN" sz="1200" b="1" dirty="0"/>
        </a:p>
      </dgm:t>
    </dgm:pt>
    <dgm:pt modelId="{E926F9A9-7DB2-4EE8-AB6E-C4347BDD4BC9}" type="parTrans" cxnId="{D855C974-D575-4A8D-A0EF-4AEA5FFDB1EF}">
      <dgm:prSet custT="1"/>
      <dgm:spPr/>
      <dgm:t>
        <a:bodyPr/>
        <a:lstStyle/>
        <a:p>
          <a:endParaRPr lang="en-IN" sz="1200" b="1"/>
        </a:p>
      </dgm:t>
    </dgm:pt>
    <dgm:pt modelId="{5195BD95-A860-45C9-B24C-F4905F878369}" type="sibTrans" cxnId="{D855C974-D575-4A8D-A0EF-4AEA5FFDB1EF}">
      <dgm:prSet/>
      <dgm:spPr/>
      <dgm:t>
        <a:bodyPr/>
        <a:lstStyle/>
        <a:p>
          <a:endParaRPr lang="en-IN" sz="1200" b="1"/>
        </a:p>
      </dgm:t>
    </dgm:pt>
    <dgm:pt modelId="{8BAF0FD5-1C5A-44D7-9443-BCAA5C0F25CC}">
      <dgm:prSet custT="1"/>
      <dgm:spPr/>
      <dgm:t>
        <a:bodyPr/>
        <a:lstStyle/>
        <a:p>
          <a:r>
            <a:rPr lang="en-IN" sz="1200" b="1" dirty="0" smtClean="0"/>
            <a:t>Public Sector</a:t>
          </a:r>
          <a:endParaRPr lang="en-IN" sz="1200" b="1" dirty="0"/>
        </a:p>
      </dgm:t>
    </dgm:pt>
    <dgm:pt modelId="{F5B04AED-E107-4F14-AD46-852AB2B33FEB}" type="parTrans" cxnId="{729B19F1-B6B3-45AE-94AB-0F03397BC0FB}">
      <dgm:prSet custT="1"/>
      <dgm:spPr/>
      <dgm:t>
        <a:bodyPr/>
        <a:lstStyle/>
        <a:p>
          <a:endParaRPr lang="en-IN" sz="1200" b="1"/>
        </a:p>
      </dgm:t>
    </dgm:pt>
    <dgm:pt modelId="{15F60421-18B1-43C2-B631-4C0C7E6E543A}" type="sibTrans" cxnId="{729B19F1-B6B3-45AE-94AB-0F03397BC0FB}">
      <dgm:prSet/>
      <dgm:spPr/>
      <dgm:t>
        <a:bodyPr/>
        <a:lstStyle/>
        <a:p>
          <a:endParaRPr lang="en-IN" sz="1200" b="1"/>
        </a:p>
      </dgm:t>
    </dgm:pt>
    <dgm:pt modelId="{E256F538-EED3-4D0C-B0C2-FA995F338D0C}">
      <dgm:prSet custT="1"/>
      <dgm:spPr/>
      <dgm:t>
        <a:bodyPr/>
        <a:lstStyle/>
        <a:p>
          <a:r>
            <a:rPr lang="en-IN" sz="1200" b="1" dirty="0" smtClean="0"/>
            <a:t>MTECH</a:t>
          </a:r>
          <a:endParaRPr lang="en-IN" sz="1200" b="1" dirty="0"/>
        </a:p>
      </dgm:t>
    </dgm:pt>
    <dgm:pt modelId="{B7AD6CA6-3593-4D3C-93D3-01E48A4D66D7}" type="parTrans" cxnId="{8BC0DC77-24DD-4E32-BF67-6B0E0D6625DD}">
      <dgm:prSet custT="1"/>
      <dgm:spPr/>
      <dgm:t>
        <a:bodyPr/>
        <a:lstStyle/>
        <a:p>
          <a:endParaRPr lang="en-IN" sz="1200" b="1"/>
        </a:p>
      </dgm:t>
    </dgm:pt>
    <dgm:pt modelId="{BC0D44EF-411C-4A95-B844-D42582A3BD2F}" type="sibTrans" cxnId="{8BC0DC77-24DD-4E32-BF67-6B0E0D6625DD}">
      <dgm:prSet/>
      <dgm:spPr/>
      <dgm:t>
        <a:bodyPr/>
        <a:lstStyle/>
        <a:p>
          <a:endParaRPr lang="en-IN" sz="1200" b="1"/>
        </a:p>
      </dgm:t>
    </dgm:pt>
    <dgm:pt modelId="{3078CCCD-C89B-4360-B4B0-35E071BE3162}">
      <dgm:prSet custT="1"/>
      <dgm:spPr/>
      <dgm:t>
        <a:bodyPr/>
        <a:lstStyle/>
        <a:p>
          <a:r>
            <a:rPr lang="en-IN" sz="1200" b="1" dirty="0" smtClean="0"/>
            <a:t>Research</a:t>
          </a:r>
          <a:endParaRPr lang="en-IN" sz="1200" b="1" dirty="0"/>
        </a:p>
      </dgm:t>
    </dgm:pt>
    <dgm:pt modelId="{61C49A5D-0EB4-48D8-B91B-13AD2C68B18B}" type="parTrans" cxnId="{FA9AC005-7FB5-4302-BE0A-85EE9F0351CB}">
      <dgm:prSet custT="1"/>
      <dgm:spPr/>
      <dgm:t>
        <a:bodyPr/>
        <a:lstStyle/>
        <a:p>
          <a:endParaRPr lang="en-IN" sz="1200" b="1"/>
        </a:p>
      </dgm:t>
    </dgm:pt>
    <dgm:pt modelId="{13F02986-306A-4DDB-B17E-64DFA5A4F81E}" type="sibTrans" cxnId="{FA9AC005-7FB5-4302-BE0A-85EE9F0351CB}">
      <dgm:prSet/>
      <dgm:spPr/>
      <dgm:t>
        <a:bodyPr/>
        <a:lstStyle/>
        <a:p>
          <a:endParaRPr lang="en-IN" sz="1200" b="1"/>
        </a:p>
      </dgm:t>
    </dgm:pt>
    <dgm:pt modelId="{5A0EFEB2-5D7C-441E-9E42-DC610B540F44}">
      <dgm:prSet custT="1"/>
      <dgm:spPr/>
      <dgm:t>
        <a:bodyPr/>
        <a:lstStyle/>
        <a:p>
          <a:r>
            <a:rPr lang="en-IN" sz="1200" b="1" dirty="0" smtClean="0"/>
            <a:t>Teaching</a:t>
          </a:r>
          <a:endParaRPr lang="en-IN" sz="1200" b="1" dirty="0"/>
        </a:p>
      </dgm:t>
    </dgm:pt>
    <dgm:pt modelId="{D9D2A814-D559-4929-B2CF-DF954F685DF3}" type="parTrans" cxnId="{C9240254-5F95-4986-83E3-321000B8939D}">
      <dgm:prSet custT="1"/>
      <dgm:spPr/>
      <dgm:t>
        <a:bodyPr/>
        <a:lstStyle/>
        <a:p>
          <a:endParaRPr lang="en-IN" sz="1200" b="1"/>
        </a:p>
      </dgm:t>
    </dgm:pt>
    <dgm:pt modelId="{4679C452-E897-4164-90DF-623B9CE961EE}" type="sibTrans" cxnId="{C9240254-5F95-4986-83E3-321000B8939D}">
      <dgm:prSet/>
      <dgm:spPr/>
      <dgm:t>
        <a:bodyPr/>
        <a:lstStyle/>
        <a:p>
          <a:endParaRPr lang="en-IN" sz="1200" b="1"/>
        </a:p>
      </dgm:t>
    </dgm:pt>
    <dgm:pt modelId="{16AD3B03-6A1A-47F3-9538-9AC561DA2564}">
      <dgm:prSet custT="1"/>
      <dgm:spPr/>
      <dgm:t>
        <a:bodyPr/>
        <a:lstStyle/>
        <a:p>
          <a:r>
            <a:rPr lang="en-IN" sz="1200" b="1" dirty="0" smtClean="0"/>
            <a:t>PhD</a:t>
          </a:r>
          <a:endParaRPr lang="en-IN" sz="1200" b="1" dirty="0"/>
        </a:p>
      </dgm:t>
    </dgm:pt>
    <dgm:pt modelId="{D7C04134-644D-4D71-B935-E97AD1120CED}" type="parTrans" cxnId="{1935FF8A-5815-4E20-B2D4-848A1DA130BD}">
      <dgm:prSet custT="1"/>
      <dgm:spPr/>
      <dgm:t>
        <a:bodyPr/>
        <a:lstStyle/>
        <a:p>
          <a:endParaRPr lang="en-IN" sz="1200" b="1"/>
        </a:p>
      </dgm:t>
    </dgm:pt>
    <dgm:pt modelId="{EC816E3B-61D7-4473-8591-2FDD82151B19}" type="sibTrans" cxnId="{1935FF8A-5815-4E20-B2D4-848A1DA130BD}">
      <dgm:prSet/>
      <dgm:spPr/>
      <dgm:t>
        <a:bodyPr/>
        <a:lstStyle/>
        <a:p>
          <a:endParaRPr lang="en-IN" sz="1200" b="1"/>
        </a:p>
      </dgm:t>
    </dgm:pt>
    <dgm:pt modelId="{0D9B403F-8092-4DC2-B000-70B21C2F6497}">
      <dgm:prSet custT="1"/>
      <dgm:spPr/>
      <dgm:t>
        <a:bodyPr/>
        <a:lstStyle/>
        <a:p>
          <a:r>
            <a:rPr lang="en-IN" sz="1200" b="1" dirty="0" smtClean="0"/>
            <a:t>MBA</a:t>
          </a:r>
          <a:endParaRPr lang="en-IN" sz="1200" b="1" dirty="0"/>
        </a:p>
      </dgm:t>
    </dgm:pt>
    <dgm:pt modelId="{608EA9CF-E3B2-492F-A8EA-48D97F4913AC}" type="parTrans" cxnId="{ADAC066A-C07A-4703-BD82-08CFCF6617AA}">
      <dgm:prSet custT="1"/>
      <dgm:spPr/>
      <dgm:t>
        <a:bodyPr/>
        <a:lstStyle/>
        <a:p>
          <a:endParaRPr lang="en-IN" sz="1200" b="1"/>
        </a:p>
      </dgm:t>
    </dgm:pt>
    <dgm:pt modelId="{4898AA63-2CAF-4E3C-9A11-3B5FFA82E7EF}" type="sibTrans" cxnId="{ADAC066A-C07A-4703-BD82-08CFCF6617AA}">
      <dgm:prSet/>
      <dgm:spPr/>
      <dgm:t>
        <a:bodyPr/>
        <a:lstStyle/>
        <a:p>
          <a:endParaRPr lang="en-IN" sz="1200" b="1"/>
        </a:p>
      </dgm:t>
    </dgm:pt>
    <dgm:pt modelId="{F73B8EAF-AB73-43F2-8227-343B252ACF24}">
      <dgm:prSet custT="1"/>
      <dgm:spPr/>
      <dgm:t>
        <a:bodyPr/>
        <a:lstStyle/>
        <a:p>
          <a:r>
            <a:rPr lang="en-IN" sz="1200" b="1" dirty="0" smtClean="0"/>
            <a:t>Jobs</a:t>
          </a:r>
          <a:endParaRPr lang="en-IN" sz="1200" b="1" dirty="0"/>
        </a:p>
      </dgm:t>
    </dgm:pt>
    <dgm:pt modelId="{D4C17B95-7843-4AC9-8910-29714A38FF00}" type="parTrans" cxnId="{B50F3564-1029-4857-8FE8-B6A071131C06}">
      <dgm:prSet custT="1"/>
      <dgm:spPr/>
      <dgm:t>
        <a:bodyPr/>
        <a:lstStyle/>
        <a:p>
          <a:endParaRPr lang="en-IN" sz="1200" b="1"/>
        </a:p>
      </dgm:t>
    </dgm:pt>
    <dgm:pt modelId="{23AED899-4B14-4997-B2C9-9C6872E431DE}" type="sibTrans" cxnId="{B50F3564-1029-4857-8FE8-B6A071131C06}">
      <dgm:prSet/>
      <dgm:spPr/>
      <dgm:t>
        <a:bodyPr/>
        <a:lstStyle/>
        <a:p>
          <a:endParaRPr lang="en-IN" sz="1200" b="1"/>
        </a:p>
      </dgm:t>
    </dgm:pt>
    <dgm:pt modelId="{CCB1BCE0-697E-449F-8485-F192712213D1}">
      <dgm:prSet custT="1"/>
      <dgm:spPr/>
      <dgm:t>
        <a:bodyPr/>
        <a:lstStyle/>
        <a:p>
          <a:r>
            <a:rPr lang="en-IN" sz="1200" b="1" dirty="0" smtClean="0"/>
            <a:t>Other Tests</a:t>
          </a:r>
          <a:endParaRPr lang="en-IN" sz="1200" b="1" dirty="0"/>
        </a:p>
      </dgm:t>
    </dgm:pt>
    <dgm:pt modelId="{46752003-02BD-4D0D-B7D9-D17D143B0D0B}" type="parTrans" cxnId="{E1F153CF-CF23-4F56-A50B-8666B2D19A03}">
      <dgm:prSet custT="1"/>
      <dgm:spPr/>
      <dgm:t>
        <a:bodyPr/>
        <a:lstStyle/>
        <a:p>
          <a:endParaRPr lang="en-IN" sz="1200" b="1"/>
        </a:p>
      </dgm:t>
    </dgm:pt>
    <dgm:pt modelId="{0958BE43-DD92-4B3C-AB45-271E5B24230E}" type="sibTrans" cxnId="{E1F153CF-CF23-4F56-A50B-8666B2D19A03}">
      <dgm:prSet/>
      <dgm:spPr/>
      <dgm:t>
        <a:bodyPr/>
        <a:lstStyle/>
        <a:p>
          <a:endParaRPr lang="en-IN" sz="1200" b="1"/>
        </a:p>
      </dgm:t>
    </dgm:pt>
    <dgm:pt modelId="{3DE3176A-F149-4AFD-8842-D83D91762BC3}">
      <dgm:prSet custT="1"/>
      <dgm:spPr/>
      <dgm:t>
        <a:bodyPr/>
        <a:lstStyle/>
        <a:p>
          <a:r>
            <a:rPr lang="en-IN" sz="1200" b="1" dirty="0" smtClean="0"/>
            <a:t>UPSC, PSC</a:t>
          </a:r>
          <a:endParaRPr lang="en-IN" sz="1200" b="1" dirty="0"/>
        </a:p>
      </dgm:t>
    </dgm:pt>
    <dgm:pt modelId="{7D0F7C28-0E0E-42D5-AF88-CCFC0A468C22}" type="parTrans" cxnId="{EC8F2B69-A357-4C30-8251-D455BA3F550B}">
      <dgm:prSet custT="1"/>
      <dgm:spPr/>
      <dgm:t>
        <a:bodyPr/>
        <a:lstStyle/>
        <a:p>
          <a:endParaRPr lang="en-IN" sz="1200" b="1"/>
        </a:p>
      </dgm:t>
    </dgm:pt>
    <dgm:pt modelId="{8600D2E3-99F5-4DD7-AB0C-F16A1E05B480}" type="sibTrans" cxnId="{EC8F2B69-A357-4C30-8251-D455BA3F550B}">
      <dgm:prSet/>
      <dgm:spPr/>
      <dgm:t>
        <a:bodyPr/>
        <a:lstStyle/>
        <a:p>
          <a:endParaRPr lang="en-IN" sz="1200" b="1"/>
        </a:p>
      </dgm:t>
    </dgm:pt>
    <dgm:pt modelId="{0B9AA9C6-3493-4748-AEC4-11B84FBA5154}">
      <dgm:prSet custT="1"/>
      <dgm:spPr/>
      <dgm:t>
        <a:bodyPr/>
        <a:lstStyle/>
        <a:p>
          <a:r>
            <a:rPr lang="en-IN" sz="1200" b="1" dirty="0" smtClean="0"/>
            <a:t>Defence service </a:t>
          </a:r>
          <a:endParaRPr lang="en-IN" sz="1200" b="1" dirty="0"/>
        </a:p>
      </dgm:t>
    </dgm:pt>
    <dgm:pt modelId="{3309C661-B79E-4498-BBCB-AE56E1BC4B5B}" type="parTrans" cxnId="{B343AA42-60B6-419B-A851-48B57C97E2A4}">
      <dgm:prSet custT="1"/>
      <dgm:spPr/>
      <dgm:t>
        <a:bodyPr/>
        <a:lstStyle/>
        <a:p>
          <a:endParaRPr lang="en-IN" sz="1200" b="1"/>
        </a:p>
      </dgm:t>
    </dgm:pt>
    <dgm:pt modelId="{8A7EE95D-EAC6-4005-B47A-1DB71CAA698A}" type="sibTrans" cxnId="{B343AA42-60B6-419B-A851-48B57C97E2A4}">
      <dgm:prSet/>
      <dgm:spPr/>
      <dgm:t>
        <a:bodyPr/>
        <a:lstStyle/>
        <a:p>
          <a:endParaRPr lang="en-IN" sz="1200" b="1"/>
        </a:p>
      </dgm:t>
    </dgm:pt>
    <dgm:pt modelId="{D6810007-4555-49C0-838F-06C5B8375D4E}">
      <dgm:prSet custT="1"/>
      <dgm:spPr/>
      <dgm:t>
        <a:bodyPr/>
        <a:lstStyle/>
        <a:p>
          <a:r>
            <a:rPr lang="en-IN" sz="1200" b="1" dirty="0" smtClean="0"/>
            <a:t>Railways, PSUs etc.</a:t>
          </a:r>
          <a:endParaRPr lang="en-IN" sz="1200" b="1" dirty="0"/>
        </a:p>
      </dgm:t>
    </dgm:pt>
    <dgm:pt modelId="{7B407617-89B4-421F-9B89-8C3864371813}" type="parTrans" cxnId="{D0E44C4C-4300-4927-8642-DE0586AD4D81}">
      <dgm:prSet custT="1"/>
      <dgm:spPr/>
      <dgm:t>
        <a:bodyPr/>
        <a:lstStyle/>
        <a:p>
          <a:endParaRPr lang="en-IN" sz="1200" b="1"/>
        </a:p>
      </dgm:t>
    </dgm:pt>
    <dgm:pt modelId="{E634E8E8-E5EF-45C0-985C-439C7431E36D}" type="sibTrans" cxnId="{D0E44C4C-4300-4927-8642-DE0586AD4D81}">
      <dgm:prSet/>
      <dgm:spPr/>
      <dgm:t>
        <a:bodyPr/>
        <a:lstStyle/>
        <a:p>
          <a:endParaRPr lang="en-IN" sz="1200" b="1"/>
        </a:p>
      </dgm:t>
    </dgm:pt>
    <dgm:pt modelId="{BE5C2793-E5E7-4D0C-89A0-95B57BBAB464}" type="pres">
      <dgm:prSet presAssocID="{E51B54A7-0122-4149-9472-A2CFCF341A97}" presName="diagram" presStyleCnt="0">
        <dgm:presLayoutVars>
          <dgm:chPref val="1"/>
          <dgm:dir/>
          <dgm:animOne val="branch"/>
          <dgm:animLvl val="lvl"/>
          <dgm:resizeHandles val="exact"/>
        </dgm:presLayoutVars>
      </dgm:prSet>
      <dgm:spPr/>
      <dgm:t>
        <a:bodyPr/>
        <a:lstStyle/>
        <a:p>
          <a:endParaRPr lang="en-IN"/>
        </a:p>
      </dgm:t>
    </dgm:pt>
    <dgm:pt modelId="{A6D76B28-072E-4F1F-8C8D-3DD024946D01}" type="pres">
      <dgm:prSet presAssocID="{95EB41B2-5415-4034-BE2E-2954F793700D}" presName="root1" presStyleCnt="0"/>
      <dgm:spPr/>
    </dgm:pt>
    <dgm:pt modelId="{C4A596C2-527B-43CF-9E1C-F148E0A0711F}" type="pres">
      <dgm:prSet presAssocID="{95EB41B2-5415-4034-BE2E-2954F793700D}" presName="LevelOneTextNode" presStyleLbl="node0" presStyleIdx="0" presStyleCnt="1">
        <dgm:presLayoutVars>
          <dgm:chPref val="3"/>
        </dgm:presLayoutVars>
      </dgm:prSet>
      <dgm:spPr/>
      <dgm:t>
        <a:bodyPr/>
        <a:lstStyle/>
        <a:p>
          <a:endParaRPr lang="en-IN"/>
        </a:p>
      </dgm:t>
    </dgm:pt>
    <dgm:pt modelId="{481C22E4-5DA6-4E82-A29B-AF13D8F057AE}" type="pres">
      <dgm:prSet presAssocID="{95EB41B2-5415-4034-BE2E-2954F793700D}" presName="level2hierChild" presStyleCnt="0"/>
      <dgm:spPr/>
    </dgm:pt>
    <dgm:pt modelId="{ED02E3C7-92F0-4C82-8F14-B3942EE01CB4}" type="pres">
      <dgm:prSet presAssocID="{A857DBC6-8AAE-4656-96FB-E0CFF475FC10}" presName="conn2-1" presStyleLbl="parChTrans1D2" presStyleIdx="0" presStyleCnt="4"/>
      <dgm:spPr/>
      <dgm:t>
        <a:bodyPr/>
        <a:lstStyle/>
        <a:p>
          <a:endParaRPr lang="en-IN"/>
        </a:p>
      </dgm:t>
    </dgm:pt>
    <dgm:pt modelId="{DD5A1A58-FC7D-4300-A4BB-5A971F1FD562}" type="pres">
      <dgm:prSet presAssocID="{A857DBC6-8AAE-4656-96FB-E0CFF475FC10}" presName="connTx" presStyleLbl="parChTrans1D2" presStyleIdx="0" presStyleCnt="4"/>
      <dgm:spPr/>
      <dgm:t>
        <a:bodyPr/>
        <a:lstStyle/>
        <a:p>
          <a:endParaRPr lang="en-IN"/>
        </a:p>
      </dgm:t>
    </dgm:pt>
    <dgm:pt modelId="{C97D3484-0CF1-428B-A9FA-62BAA4BD38F7}" type="pres">
      <dgm:prSet presAssocID="{95CB832F-14E9-40ED-B876-45B8C3DD15B7}" presName="root2" presStyleCnt="0"/>
      <dgm:spPr/>
    </dgm:pt>
    <dgm:pt modelId="{017C39AB-DA17-4059-A79C-46272F01CF87}" type="pres">
      <dgm:prSet presAssocID="{95CB832F-14E9-40ED-B876-45B8C3DD15B7}" presName="LevelTwoTextNode" presStyleLbl="node2" presStyleIdx="0" presStyleCnt="4" custLinFactNeighborY="31567">
        <dgm:presLayoutVars>
          <dgm:chPref val="3"/>
        </dgm:presLayoutVars>
      </dgm:prSet>
      <dgm:spPr/>
      <dgm:t>
        <a:bodyPr/>
        <a:lstStyle/>
        <a:p>
          <a:endParaRPr lang="en-IN"/>
        </a:p>
      </dgm:t>
    </dgm:pt>
    <dgm:pt modelId="{E01058CA-A942-4BD8-B49A-7D41C28369E4}" type="pres">
      <dgm:prSet presAssocID="{95CB832F-14E9-40ED-B876-45B8C3DD15B7}" presName="level3hierChild" presStyleCnt="0"/>
      <dgm:spPr/>
    </dgm:pt>
    <dgm:pt modelId="{DA967BD2-09DA-4085-B979-1A3242FE8E90}" type="pres">
      <dgm:prSet presAssocID="{6AA4D7AF-EB31-47F1-8FBA-4A117F1C9D69}" presName="conn2-1" presStyleLbl="parChTrans1D3" presStyleIdx="0" presStyleCnt="7"/>
      <dgm:spPr/>
      <dgm:t>
        <a:bodyPr/>
        <a:lstStyle/>
        <a:p>
          <a:endParaRPr lang="en-IN"/>
        </a:p>
      </dgm:t>
    </dgm:pt>
    <dgm:pt modelId="{EF41E285-0B41-4C4D-836F-FBD4D8BA339C}" type="pres">
      <dgm:prSet presAssocID="{6AA4D7AF-EB31-47F1-8FBA-4A117F1C9D69}" presName="connTx" presStyleLbl="parChTrans1D3" presStyleIdx="0" presStyleCnt="7"/>
      <dgm:spPr/>
      <dgm:t>
        <a:bodyPr/>
        <a:lstStyle/>
        <a:p>
          <a:endParaRPr lang="en-IN"/>
        </a:p>
      </dgm:t>
    </dgm:pt>
    <dgm:pt modelId="{606BD5B9-2EDF-44BE-9EA5-DB26249D84FC}" type="pres">
      <dgm:prSet presAssocID="{5DCF0109-BC8B-441A-9FCD-44BB7F381CD6}" presName="root2" presStyleCnt="0"/>
      <dgm:spPr/>
    </dgm:pt>
    <dgm:pt modelId="{0442D482-1129-4B33-BDA0-E2AEDCE35024}" type="pres">
      <dgm:prSet presAssocID="{5DCF0109-BC8B-441A-9FCD-44BB7F381CD6}" presName="LevelTwoTextNode" presStyleLbl="node3" presStyleIdx="0" presStyleCnt="7">
        <dgm:presLayoutVars>
          <dgm:chPref val="3"/>
        </dgm:presLayoutVars>
      </dgm:prSet>
      <dgm:spPr/>
      <dgm:t>
        <a:bodyPr/>
        <a:lstStyle/>
        <a:p>
          <a:endParaRPr lang="en-IN"/>
        </a:p>
      </dgm:t>
    </dgm:pt>
    <dgm:pt modelId="{7F2BCA10-5DCB-4A42-BEE8-1AC5B50964E2}" type="pres">
      <dgm:prSet presAssocID="{5DCF0109-BC8B-441A-9FCD-44BB7F381CD6}" presName="level3hierChild" presStyleCnt="0"/>
      <dgm:spPr/>
    </dgm:pt>
    <dgm:pt modelId="{79256D50-A973-401D-969E-45D5C047208B}" type="pres">
      <dgm:prSet presAssocID="{03163E6B-EAE1-4CF8-BE41-B252FB4C994B}" presName="conn2-1" presStyleLbl="parChTrans1D3" presStyleIdx="1" presStyleCnt="7"/>
      <dgm:spPr/>
      <dgm:t>
        <a:bodyPr/>
        <a:lstStyle/>
        <a:p>
          <a:endParaRPr lang="en-IN"/>
        </a:p>
      </dgm:t>
    </dgm:pt>
    <dgm:pt modelId="{C9096966-BFF5-4368-B6CF-8DBC1437BB2F}" type="pres">
      <dgm:prSet presAssocID="{03163E6B-EAE1-4CF8-BE41-B252FB4C994B}" presName="connTx" presStyleLbl="parChTrans1D3" presStyleIdx="1" presStyleCnt="7"/>
      <dgm:spPr/>
      <dgm:t>
        <a:bodyPr/>
        <a:lstStyle/>
        <a:p>
          <a:endParaRPr lang="en-IN"/>
        </a:p>
      </dgm:t>
    </dgm:pt>
    <dgm:pt modelId="{AE454BE9-47B0-49CA-9D97-9BA91C089F48}" type="pres">
      <dgm:prSet presAssocID="{E95908C4-3220-4990-B255-A56CFE3F8EFC}" presName="root2" presStyleCnt="0"/>
      <dgm:spPr/>
    </dgm:pt>
    <dgm:pt modelId="{FF3E67A3-4CF2-4E6F-8699-DC4DFFE483EC}" type="pres">
      <dgm:prSet presAssocID="{E95908C4-3220-4990-B255-A56CFE3F8EFC}" presName="LevelTwoTextNode" presStyleLbl="node3" presStyleIdx="1" presStyleCnt="7" custLinFactNeighborY="34506">
        <dgm:presLayoutVars>
          <dgm:chPref val="3"/>
        </dgm:presLayoutVars>
      </dgm:prSet>
      <dgm:spPr/>
      <dgm:t>
        <a:bodyPr/>
        <a:lstStyle/>
        <a:p>
          <a:endParaRPr lang="en-IN"/>
        </a:p>
      </dgm:t>
    </dgm:pt>
    <dgm:pt modelId="{A38E964C-0C7E-4B54-AA50-2F9F03421EF2}" type="pres">
      <dgm:prSet presAssocID="{E95908C4-3220-4990-B255-A56CFE3F8EFC}" presName="level3hierChild" presStyleCnt="0"/>
      <dgm:spPr/>
    </dgm:pt>
    <dgm:pt modelId="{A8B8CAA3-93ED-46E3-AC04-F10ED6AE4B97}" type="pres">
      <dgm:prSet presAssocID="{60161562-228F-4A20-80CD-68EC22FC3D11}" presName="conn2-1" presStyleLbl="parChTrans1D2" presStyleIdx="1" presStyleCnt="4"/>
      <dgm:spPr/>
      <dgm:t>
        <a:bodyPr/>
        <a:lstStyle/>
        <a:p>
          <a:endParaRPr lang="en-IN"/>
        </a:p>
      </dgm:t>
    </dgm:pt>
    <dgm:pt modelId="{12469BFA-FE4F-40A6-BF4E-FB33410AF6D0}" type="pres">
      <dgm:prSet presAssocID="{60161562-228F-4A20-80CD-68EC22FC3D11}" presName="connTx" presStyleLbl="parChTrans1D2" presStyleIdx="1" presStyleCnt="4"/>
      <dgm:spPr/>
      <dgm:t>
        <a:bodyPr/>
        <a:lstStyle/>
        <a:p>
          <a:endParaRPr lang="en-IN"/>
        </a:p>
      </dgm:t>
    </dgm:pt>
    <dgm:pt modelId="{678044DE-21F4-4005-ACA7-AE5113A77C91}" type="pres">
      <dgm:prSet presAssocID="{2E59EE7E-9D27-43EB-9437-FFB8800D2466}" presName="root2" presStyleCnt="0"/>
      <dgm:spPr/>
    </dgm:pt>
    <dgm:pt modelId="{6671F45B-C0B7-4A69-9240-9C2B1459EBC7}" type="pres">
      <dgm:prSet presAssocID="{2E59EE7E-9D27-43EB-9437-FFB8800D2466}" presName="LevelTwoTextNode" presStyleLbl="node2" presStyleIdx="1" presStyleCnt="4" custLinFactNeighborY="-46036">
        <dgm:presLayoutVars>
          <dgm:chPref val="3"/>
        </dgm:presLayoutVars>
      </dgm:prSet>
      <dgm:spPr/>
      <dgm:t>
        <a:bodyPr/>
        <a:lstStyle/>
        <a:p>
          <a:endParaRPr lang="en-IN"/>
        </a:p>
      </dgm:t>
    </dgm:pt>
    <dgm:pt modelId="{2D108E12-D009-4C29-8C80-6E8BC17BDF05}" type="pres">
      <dgm:prSet presAssocID="{2E59EE7E-9D27-43EB-9437-FFB8800D2466}" presName="level3hierChild" presStyleCnt="0"/>
      <dgm:spPr/>
    </dgm:pt>
    <dgm:pt modelId="{BC23E61E-B623-44B3-B5E7-59FD176BB45E}" type="pres">
      <dgm:prSet presAssocID="{3E966CAB-C87B-4020-A9F0-D09459487429}" presName="conn2-1" presStyleLbl="parChTrans1D3" presStyleIdx="2" presStyleCnt="7"/>
      <dgm:spPr/>
      <dgm:t>
        <a:bodyPr/>
        <a:lstStyle/>
        <a:p>
          <a:endParaRPr lang="en-IN"/>
        </a:p>
      </dgm:t>
    </dgm:pt>
    <dgm:pt modelId="{CE167E39-C084-40B2-BE2D-BB138E4E3B7C}" type="pres">
      <dgm:prSet presAssocID="{3E966CAB-C87B-4020-A9F0-D09459487429}" presName="connTx" presStyleLbl="parChTrans1D3" presStyleIdx="2" presStyleCnt="7"/>
      <dgm:spPr/>
      <dgm:t>
        <a:bodyPr/>
        <a:lstStyle/>
        <a:p>
          <a:endParaRPr lang="en-IN"/>
        </a:p>
      </dgm:t>
    </dgm:pt>
    <dgm:pt modelId="{9738EC8E-3EBF-49AD-AE29-DF24102E312C}" type="pres">
      <dgm:prSet presAssocID="{337AF558-791F-418F-A0E0-D269F599F495}" presName="root2" presStyleCnt="0"/>
      <dgm:spPr/>
    </dgm:pt>
    <dgm:pt modelId="{7F5E8289-6B95-4177-8222-0AE166688982}" type="pres">
      <dgm:prSet presAssocID="{337AF558-791F-418F-A0E0-D269F599F495}" presName="LevelTwoTextNode" presStyleLbl="node3" presStyleIdx="2" presStyleCnt="7">
        <dgm:presLayoutVars>
          <dgm:chPref val="3"/>
        </dgm:presLayoutVars>
      </dgm:prSet>
      <dgm:spPr/>
      <dgm:t>
        <a:bodyPr/>
        <a:lstStyle/>
        <a:p>
          <a:endParaRPr lang="en-IN"/>
        </a:p>
      </dgm:t>
    </dgm:pt>
    <dgm:pt modelId="{8DD809DE-291C-45D8-9025-337BDA1B8FA5}" type="pres">
      <dgm:prSet presAssocID="{337AF558-791F-418F-A0E0-D269F599F495}" presName="level3hierChild" presStyleCnt="0"/>
      <dgm:spPr/>
    </dgm:pt>
    <dgm:pt modelId="{80F2FBB9-459C-4ED8-BCF4-0DBC5231A7F6}" type="pres">
      <dgm:prSet presAssocID="{B7AD6CA6-3593-4D3C-93D3-01E48A4D66D7}" presName="conn2-1" presStyleLbl="parChTrans1D4" presStyleIdx="0" presStyleCnt="8"/>
      <dgm:spPr/>
      <dgm:t>
        <a:bodyPr/>
        <a:lstStyle/>
        <a:p>
          <a:endParaRPr lang="en-IN"/>
        </a:p>
      </dgm:t>
    </dgm:pt>
    <dgm:pt modelId="{A18CC376-0810-4DDF-BA03-68C58604F442}" type="pres">
      <dgm:prSet presAssocID="{B7AD6CA6-3593-4D3C-93D3-01E48A4D66D7}" presName="connTx" presStyleLbl="parChTrans1D4" presStyleIdx="0" presStyleCnt="8"/>
      <dgm:spPr/>
      <dgm:t>
        <a:bodyPr/>
        <a:lstStyle/>
        <a:p>
          <a:endParaRPr lang="en-IN"/>
        </a:p>
      </dgm:t>
    </dgm:pt>
    <dgm:pt modelId="{BDB4D727-5A50-44C2-8D65-E9F6F0AEE12E}" type="pres">
      <dgm:prSet presAssocID="{E256F538-EED3-4D0C-B0C2-FA995F338D0C}" presName="root2" presStyleCnt="0"/>
      <dgm:spPr/>
    </dgm:pt>
    <dgm:pt modelId="{41413B67-6024-42D6-940B-316EF31AB696}" type="pres">
      <dgm:prSet presAssocID="{E256F538-EED3-4D0C-B0C2-FA995F338D0C}" presName="LevelTwoTextNode" presStyleLbl="node4" presStyleIdx="0" presStyleCnt="8" custLinFactNeighborY="-37995">
        <dgm:presLayoutVars>
          <dgm:chPref val="3"/>
        </dgm:presLayoutVars>
      </dgm:prSet>
      <dgm:spPr/>
      <dgm:t>
        <a:bodyPr/>
        <a:lstStyle/>
        <a:p>
          <a:endParaRPr lang="en-IN"/>
        </a:p>
      </dgm:t>
    </dgm:pt>
    <dgm:pt modelId="{DC531EF4-7227-45F0-A8D5-8BB5E0153259}" type="pres">
      <dgm:prSet presAssocID="{E256F538-EED3-4D0C-B0C2-FA995F338D0C}" presName="level3hierChild" presStyleCnt="0"/>
      <dgm:spPr/>
    </dgm:pt>
    <dgm:pt modelId="{3FC9A9D1-E567-4B98-8708-14D66C498EB8}" type="pres">
      <dgm:prSet presAssocID="{61C49A5D-0EB4-48D8-B91B-13AD2C68B18B}" presName="conn2-1" presStyleLbl="parChTrans1D4" presStyleIdx="1" presStyleCnt="8"/>
      <dgm:spPr/>
      <dgm:t>
        <a:bodyPr/>
        <a:lstStyle/>
        <a:p>
          <a:endParaRPr lang="en-IN"/>
        </a:p>
      </dgm:t>
    </dgm:pt>
    <dgm:pt modelId="{964A54A3-5513-4FDD-86C0-AE54DA16736C}" type="pres">
      <dgm:prSet presAssocID="{61C49A5D-0EB4-48D8-B91B-13AD2C68B18B}" presName="connTx" presStyleLbl="parChTrans1D4" presStyleIdx="1" presStyleCnt="8"/>
      <dgm:spPr/>
      <dgm:t>
        <a:bodyPr/>
        <a:lstStyle/>
        <a:p>
          <a:endParaRPr lang="en-IN"/>
        </a:p>
      </dgm:t>
    </dgm:pt>
    <dgm:pt modelId="{6FC877FD-A9C5-44A7-9E39-3DB2586C0F2A}" type="pres">
      <dgm:prSet presAssocID="{3078CCCD-C89B-4360-B4B0-35E071BE3162}" presName="root2" presStyleCnt="0"/>
      <dgm:spPr/>
    </dgm:pt>
    <dgm:pt modelId="{46A2A81B-4B9B-4910-B3F8-9BABED24CD4F}" type="pres">
      <dgm:prSet presAssocID="{3078CCCD-C89B-4360-B4B0-35E071BE3162}" presName="LevelTwoTextNode" presStyleLbl="node4" presStyleIdx="1" presStyleCnt="8" custLinFactNeighborY="-69627">
        <dgm:presLayoutVars>
          <dgm:chPref val="3"/>
        </dgm:presLayoutVars>
      </dgm:prSet>
      <dgm:spPr/>
      <dgm:t>
        <a:bodyPr/>
        <a:lstStyle/>
        <a:p>
          <a:endParaRPr lang="en-IN"/>
        </a:p>
      </dgm:t>
    </dgm:pt>
    <dgm:pt modelId="{E354F1D3-0F76-48A2-AD26-F0C3EF6BF85A}" type="pres">
      <dgm:prSet presAssocID="{3078CCCD-C89B-4360-B4B0-35E071BE3162}" presName="level3hierChild" presStyleCnt="0"/>
      <dgm:spPr/>
    </dgm:pt>
    <dgm:pt modelId="{279D41D0-20AB-436E-89C0-0F581B613BE0}" type="pres">
      <dgm:prSet presAssocID="{D7C04134-644D-4D71-B935-E97AD1120CED}" presName="conn2-1" presStyleLbl="parChTrans1D4" presStyleIdx="2" presStyleCnt="8"/>
      <dgm:spPr/>
      <dgm:t>
        <a:bodyPr/>
        <a:lstStyle/>
        <a:p>
          <a:endParaRPr lang="en-IN"/>
        </a:p>
      </dgm:t>
    </dgm:pt>
    <dgm:pt modelId="{95203269-3569-4C1E-BF81-7FDD37A30CB2}" type="pres">
      <dgm:prSet presAssocID="{D7C04134-644D-4D71-B935-E97AD1120CED}" presName="connTx" presStyleLbl="parChTrans1D4" presStyleIdx="2" presStyleCnt="8"/>
      <dgm:spPr/>
      <dgm:t>
        <a:bodyPr/>
        <a:lstStyle/>
        <a:p>
          <a:endParaRPr lang="en-IN"/>
        </a:p>
      </dgm:t>
    </dgm:pt>
    <dgm:pt modelId="{BCBEA187-F212-4E1D-A28C-122B32704724}" type="pres">
      <dgm:prSet presAssocID="{16AD3B03-6A1A-47F3-9538-9AC561DA2564}" presName="root2" presStyleCnt="0"/>
      <dgm:spPr/>
    </dgm:pt>
    <dgm:pt modelId="{02A67D1D-741B-4376-91B5-C90F602B3956}" type="pres">
      <dgm:prSet presAssocID="{16AD3B03-6A1A-47F3-9538-9AC561DA2564}" presName="LevelTwoTextNode" presStyleLbl="node4" presStyleIdx="2" presStyleCnt="8" custLinFactNeighborY="-69627">
        <dgm:presLayoutVars>
          <dgm:chPref val="3"/>
        </dgm:presLayoutVars>
      </dgm:prSet>
      <dgm:spPr/>
      <dgm:t>
        <a:bodyPr/>
        <a:lstStyle/>
        <a:p>
          <a:endParaRPr lang="en-IN"/>
        </a:p>
      </dgm:t>
    </dgm:pt>
    <dgm:pt modelId="{63CECB2B-1367-43BB-9D99-86367ECA9442}" type="pres">
      <dgm:prSet presAssocID="{16AD3B03-6A1A-47F3-9538-9AC561DA2564}" presName="level3hierChild" presStyleCnt="0"/>
      <dgm:spPr/>
    </dgm:pt>
    <dgm:pt modelId="{438CBABA-8414-4522-B45D-EBC2E381090D}" type="pres">
      <dgm:prSet presAssocID="{D9D2A814-D559-4929-B2CF-DF954F685DF3}" presName="conn2-1" presStyleLbl="parChTrans1D4" presStyleIdx="3" presStyleCnt="8"/>
      <dgm:spPr/>
      <dgm:t>
        <a:bodyPr/>
        <a:lstStyle/>
        <a:p>
          <a:endParaRPr lang="en-IN"/>
        </a:p>
      </dgm:t>
    </dgm:pt>
    <dgm:pt modelId="{3E88146A-314D-4274-A711-1A25D1C2D486}" type="pres">
      <dgm:prSet presAssocID="{D9D2A814-D559-4929-B2CF-DF954F685DF3}" presName="connTx" presStyleLbl="parChTrans1D4" presStyleIdx="3" presStyleCnt="8"/>
      <dgm:spPr/>
      <dgm:t>
        <a:bodyPr/>
        <a:lstStyle/>
        <a:p>
          <a:endParaRPr lang="en-IN"/>
        </a:p>
      </dgm:t>
    </dgm:pt>
    <dgm:pt modelId="{95F561B0-85E8-4E64-BFF8-B31A8020DB37}" type="pres">
      <dgm:prSet presAssocID="{5A0EFEB2-5D7C-441E-9E42-DC610B540F44}" presName="root2" presStyleCnt="0"/>
      <dgm:spPr/>
    </dgm:pt>
    <dgm:pt modelId="{3DCDC324-7FDA-438A-A036-EC5DA1558E5C}" type="pres">
      <dgm:prSet presAssocID="{5A0EFEB2-5D7C-441E-9E42-DC610B540F44}" presName="LevelTwoTextNode" presStyleLbl="node4" presStyleIdx="3" presStyleCnt="8" custLinFactNeighborY="-59842">
        <dgm:presLayoutVars>
          <dgm:chPref val="3"/>
        </dgm:presLayoutVars>
      </dgm:prSet>
      <dgm:spPr/>
      <dgm:t>
        <a:bodyPr/>
        <a:lstStyle/>
        <a:p>
          <a:endParaRPr lang="en-IN"/>
        </a:p>
      </dgm:t>
    </dgm:pt>
    <dgm:pt modelId="{F9771A54-D739-48B1-AEF2-E761A496A2D4}" type="pres">
      <dgm:prSet presAssocID="{5A0EFEB2-5D7C-441E-9E42-DC610B540F44}" presName="level3hierChild" presStyleCnt="0"/>
      <dgm:spPr/>
    </dgm:pt>
    <dgm:pt modelId="{0F6A888E-D098-444D-AAD7-846A938D7C0C}" type="pres">
      <dgm:prSet presAssocID="{429C1D0E-6FE1-44F1-83D2-016F88945251}" presName="conn2-1" presStyleLbl="parChTrans1D3" presStyleIdx="3" presStyleCnt="7"/>
      <dgm:spPr/>
      <dgm:t>
        <a:bodyPr/>
        <a:lstStyle/>
        <a:p>
          <a:endParaRPr lang="en-IN"/>
        </a:p>
      </dgm:t>
    </dgm:pt>
    <dgm:pt modelId="{AE189CFA-FA47-4FD6-A81A-83A30538B762}" type="pres">
      <dgm:prSet presAssocID="{429C1D0E-6FE1-44F1-83D2-016F88945251}" presName="connTx" presStyleLbl="parChTrans1D3" presStyleIdx="3" presStyleCnt="7"/>
      <dgm:spPr/>
      <dgm:t>
        <a:bodyPr/>
        <a:lstStyle/>
        <a:p>
          <a:endParaRPr lang="en-IN"/>
        </a:p>
      </dgm:t>
    </dgm:pt>
    <dgm:pt modelId="{8B995CB7-2D50-4F3D-B77D-70C916BDF57E}" type="pres">
      <dgm:prSet presAssocID="{83CB8D0E-3EF0-472F-A18B-07C139304C85}" presName="root2" presStyleCnt="0"/>
      <dgm:spPr/>
    </dgm:pt>
    <dgm:pt modelId="{6C25F5A8-FAFE-47DD-A322-46FD9664349D}" type="pres">
      <dgm:prSet presAssocID="{83CB8D0E-3EF0-472F-A18B-07C139304C85}" presName="LevelTwoTextNode" presStyleLbl="node3" presStyleIdx="3" presStyleCnt="7" custLinFactNeighborY="-89730">
        <dgm:presLayoutVars>
          <dgm:chPref val="3"/>
        </dgm:presLayoutVars>
      </dgm:prSet>
      <dgm:spPr/>
      <dgm:t>
        <a:bodyPr/>
        <a:lstStyle/>
        <a:p>
          <a:endParaRPr lang="en-IN"/>
        </a:p>
      </dgm:t>
    </dgm:pt>
    <dgm:pt modelId="{9F3C1015-FD2C-40F9-82AE-3E4B36E0DF19}" type="pres">
      <dgm:prSet presAssocID="{83CB8D0E-3EF0-472F-A18B-07C139304C85}" presName="level3hierChild" presStyleCnt="0"/>
      <dgm:spPr/>
    </dgm:pt>
    <dgm:pt modelId="{B16EA379-9EE2-4776-AF55-DF4165839557}" type="pres">
      <dgm:prSet presAssocID="{C1A610E9-CDE8-45C0-A75D-97125DA9D3A9}" presName="conn2-1" presStyleLbl="parChTrans1D4" presStyleIdx="4" presStyleCnt="8"/>
      <dgm:spPr/>
      <dgm:t>
        <a:bodyPr/>
        <a:lstStyle/>
        <a:p>
          <a:endParaRPr lang="en-IN"/>
        </a:p>
      </dgm:t>
    </dgm:pt>
    <dgm:pt modelId="{11725FB6-04D4-4DED-AF92-E17962F4844E}" type="pres">
      <dgm:prSet presAssocID="{C1A610E9-CDE8-45C0-A75D-97125DA9D3A9}" presName="connTx" presStyleLbl="parChTrans1D4" presStyleIdx="4" presStyleCnt="8"/>
      <dgm:spPr/>
      <dgm:t>
        <a:bodyPr/>
        <a:lstStyle/>
        <a:p>
          <a:endParaRPr lang="en-IN"/>
        </a:p>
      </dgm:t>
    </dgm:pt>
    <dgm:pt modelId="{77868DF4-AB00-41F5-98F0-5437FA4AB8DA}" type="pres">
      <dgm:prSet presAssocID="{FA379821-C4EE-43A8-9256-5998BC99F3CE}" presName="root2" presStyleCnt="0"/>
      <dgm:spPr/>
    </dgm:pt>
    <dgm:pt modelId="{F47C0770-3968-4C5F-85D3-AD075C2BA102}" type="pres">
      <dgm:prSet presAssocID="{FA379821-C4EE-43A8-9256-5998BC99F3CE}" presName="LevelTwoTextNode" presStyleLbl="node4" presStyleIdx="4" presStyleCnt="8">
        <dgm:presLayoutVars>
          <dgm:chPref val="3"/>
        </dgm:presLayoutVars>
      </dgm:prSet>
      <dgm:spPr/>
      <dgm:t>
        <a:bodyPr/>
        <a:lstStyle/>
        <a:p>
          <a:endParaRPr lang="en-IN"/>
        </a:p>
      </dgm:t>
    </dgm:pt>
    <dgm:pt modelId="{274E133B-5107-41F6-AD48-6FA5817FA501}" type="pres">
      <dgm:prSet presAssocID="{FA379821-C4EE-43A8-9256-5998BC99F3CE}" presName="level3hierChild" presStyleCnt="0"/>
      <dgm:spPr/>
    </dgm:pt>
    <dgm:pt modelId="{A33DB7D2-8C24-4B37-B0CB-AF6D486932BC}" type="pres">
      <dgm:prSet presAssocID="{E926F9A9-7DB2-4EE8-AB6E-C4347BDD4BC9}" presName="conn2-1" presStyleLbl="parChTrans1D4" presStyleIdx="5" presStyleCnt="8"/>
      <dgm:spPr/>
      <dgm:t>
        <a:bodyPr/>
        <a:lstStyle/>
        <a:p>
          <a:endParaRPr lang="en-IN"/>
        </a:p>
      </dgm:t>
    </dgm:pt>
    <dgm:pt modelId="{625B6AD2-E00F-43AC-BD8E-394F239D2F74}" type="pres">
      <dgm:prSet presAssocID="{E926F9A9-7DB2-4EE8-AB6E-C4347BDD4BC9}" presName="connTx" presStyleLbl="parChTrans1D4" presStyleIdx="5" presStyleCnt="8"/>
      <dgm:spPr/>
      <dgm:t>
        <a:bodyPr/>
        <a:lstStyle/>
        <a:p>
          <a:endParaRPr lang="en-IN"/>
        </a:p>
      </dgm:t>
    </dgm:pt>
    <dgm:pt modelId="{70A252F5-18CE-4A14-8351-DB1840FF5266}" type="pres">
      <dgm:prSet presAssocID="{6366DFAD-77B6-44E5-A0F2-FDB88E08196D}" presName="root2" presStyleCnt="0"/>
      <dgm:spPr/>
    </dgm:pt>
    <dgm:pt modelId="{30DA3EAD-29F8-4465-BF53-A036932290E5}" type="pres">
      <dgm:prSet presAssocID="{6366DFAD-77B6-44E5-A0F2-FDB88E08196D}" presName="LevelTwoTextNode" presStyleLbl="node4" presStyleIdx="5" presStyleCnt="8">
        <dgm:presLayoutVars>
          <dgm:chPref val="3"/>
        </dgm:presLayoutVars>
      </dgm:prSet>
      <dgm:spPr/>
      <dgm:t>
        <a:bodyPr/>
        <a:lstStyle/>
        <a:p>
          <a:endParaRPr lang="en-IN"/>
        </a:p>
      </dgm:t>
    </dgm:pt>
    <dgm:pt modelId="{A404EEE8-7B34-47BF-AC02-425196B9A129}" type="pres">
      <dgm:prSet presAssocID="{6366DFAD-77B6-44E5-A0F2-FDB88E08196D}" presName="level3hierChild" presStyleCnt="0"/>
      <dgm:spPr/>
    </dgm:pt>
    <dgm:pt modelId="{4F3D2AAA-8145-4C8A-92AB-9EE7A436849F}" type="pres">
      <dgm:prSet presAssocID="{F5B04AED-E107-4F14-AD46-852AB2B33FEB}" presName="conn2-1" presStyleLbl="parChTrans1D4" presStyleIdx="6" presStyleCnt="8"/>
      <dgm:spPr/>
      <dgm:t>
        <a:bodyPr/>
        <a:lstStyle/>
        <a:p>
          <a:endParaRPr lang="en-IN"/>
        </a:p>
      </dgm:t>
    </dgm:pt>
    <dgm:pt modelId="{7060E9F6-8ED4-4C83-9D50-644A12B4C8A8}" type="pres">
      <dgm:prSet presAssocID="{F5B04AED-E107-4F14-AD46-852AB2B33FEB}" presName="connTx" presStyleLbl="parChTrans1D4" presStyleIdx="6" presStyleCnt="8"/>
      <dgm:spPr/>
      <dgm:t>
        <a:bodyPr/>
        <a:lstStyle/>
        <a:p>
          <a:endParaRPr lang="en-IN"/>
        </a:p>
      </dgm:t>
    </dgm:pt>
    <dgm:pt modelId="{9E78019B-8C21-47AA-9C8A-06A516A253F3}" type="pres">
      <dgm:prSet presAssocID="{8BAF0FD5-1C5A-44D7-9443-BCAA5C0F25CC}" presName="root2" presStyleCnt="0"/>
      <dgm:spPr/>
    </dgm:pt>
    <dgm:pt modelId="{D70652F2-5EAA-41C6-9C30-90987F085871}" type="pres">
      <dgm:prSet presAssocID="{8BAF0FD5-1C5A-44D7-9443-BCAA5C0F25CC}" presName="LevelTwoTextNode" presStyleLbl="node4" presStyleIdx="6" presStyleCnt="8">
        <dgm:presLayoutVars>
          <dgm:chPref val="3"/>
        </dgm:presLayoutVars>
      </dgm:prSet>
      <dgm:spPr/>
      <dgm:t>
        <a:bodyPr/>
        <a:lstStyle/>
        <a:p>
          <a:endParaRPr lang="en-IN"/>
        </a:p>
      </dgm:t>
    </dgm:pt>
    <dgm:pt modelId="{F45022A8-A576-42DC-AD2C-844F948A2CE6}" type="pres">
      <dgm:prSet presAssocID="{8BAF0FD5-1C5A-44D7-9443-BCAA5C0F25CC}" presName="level3hierChild" presStyleCnt="0"/>
      <dgm:spPr/>
    </dgm:pt>
    <dgm:pt modelId="{F7B4E79C-50F8-457D-9591-C0001C8B5497}" type="pres">
      <dgm:prSet presAssocID="{608EA9CF-E3B2-492F-A8EA-48D97F4913AC}" presName="conn2-1" presStyleLbl="parChTrans1D2" presStyleIdx="2" presStyleCnt="4"/>
      <dgm:spPr/>
      <dgm:t>
        <a:bodyPr/>
        <a:lstStyle/>
        <a:p>
          <a:endParaRPr lang="en-IN"/>
        </a:p>
      </dgm:t>
    </dgm:pt>
    <dgm:pt modelId="{0019001E-E039-4DDB-8D55-CC68BE4F81AD}" type="pres">
      <dgm:prSet presAssocID="{608EA9CF-E3B2-492F-A8EA-48D97F4913AC}" presName="connTx" presStyleLbl="parChTrans1D2" presStyleIdx="2" presStyleCnt="4"/>
      <dgm:spPr/>
      <dgm:t>
        <a:bodyPr/>
        <a:lstStyle/>
        <a:p>
          <a:endParaRPr lang="en-IN"/>
        </a:p>
      </dgm:t>
    </dgm:pt>
    <dgm:pt modelId="{6615DA77-5806-4400-AFC3-A1B4C34A21DD}" type="pres">
      <dgm:prSet presAssocID="{0D9B403F-8092-4DC2-B000-70B21C2F6497}" presName="root2" presStyleCnt="0"/>
      <dgm:spPr/>
    </dgm:pt>
    <dgm:pt modelId="{CE0B2AF0-7663-4B65-AA92-A0B18E1EF0FA}" type="pres">
      <dgm:prSet presAssocID="{0D9B403F-8092-4DC2-B000-70B21C2F6497}" presName="LevelTwoTextNode" presStyleLbl="node2" presStyleIdx="2" presStyleCnt="4" custLinFactNeighborY="-44291">
        <dgm:presLayoutVars>
          <dgm:chPref val="3"/>
        </dgm:presLayoutVars>
      </dgm:prSet>
      <dgm:spPr/>
      <dgm:t>
        <a:bodyPr/>
        <a:lstStyle/>
        <a:p>
          <a:endParaRPr lang="en-IN"/>
        </a:p>
      </dgm:t>
    </dgm:pt>
    <dgm:pt modelId="{73D78B49-A23E-430F-B9EB-7FD517F5E54A}" type="pres">
      <dgm:prSet presAssocID="{0D9B403F-8092-4DC2-B000-70B21C2F6497}" presName="level3hierChild" presStyleCnt="0"/>
      <dgm:spPr/>
    </dgm:pt>
    <dgm:pt modelId="{195EC343-4FF5-43AB-835B-F24EC23FE475}" type="pres">
      <dgm:prSet presAssocID="{D4C17B95-7843-4AC9-8910-29714A38FF00}" presName="conn2-1" presStyleLbl="parChTrans1D3" presStyleIdx="4" presStyleCnt="7"/>
      <dgm:spPr/>
      <dgm:t>
        <a:bodyPr/>
        <a:lstStyle/>
        <a:p>
          <a:endParaRPr lang="en-IN"/>
        </a:p>
      </dgm:t>
    </dgm:pt>
    <dgm:pt modelId="{97E494D9-24C8-4264-8F1C-A26CEEBB9B51}" type="pres">
      <dgm:prSet presAssocID="{D4C17B95-7843-4AC9-8910-29714A38FF00}" presName="connTx" presStyleLbl="parChTrans1D3" presStyleIdx="4" presStyleCnt="7"/>
      <dgm:spPr/>
      <dgm:t>
        <a:bodyPr/>
        <a:lstStyle/>
        <a:p>
          <a:endParaRPr lang="en-IN"/>
        </a:p>
      </dgm:t>
    </dgm:pt>
    <dgm:pt modelId="{541EA2CB-0FED-4E73-9BA6-4900F8E0A28D}" type="pres">
      <dgm:prSet presAssocID="{F73B8EAF-AB73-43F2-8227-343B252ACF24}" presName="root2" presStyleCnt="0"/>
      <dgm:spPr/>
    </dgm:pt>
    <dgm:pt modelId="{38285619-0ECE-4CB6-9335-88B65FEF90D3}" type="pres">
      <dgm:prSet presAssocID="{F73B8EAF-AB73-43F2-8227-343B252ACF24}" presName="LevelTwoTextNode" presStyleLbl="node3" presStyleIdx="4" presStyleCnt="7" custLinFactNeighborY="-37331">
        <dgm:presLayoutVars>
          <dgm:chPref val="3"/>
        </dgm:presLayoutVars>
      </dgm:prSet>
      <dgm:spPr/>
      <dgm:t>
        <a:bodyPr/>
        <a:lstStyle/>
        <a:p>
          <a:endParaRPr lang="en-IN"/>
        </a:p>
      </dgm:t>
    </dgm:pt>
    <dgm:pt modelId="{3261436A-7220-4538-B855-2F087DAD66ED}" type="pres">
      <dgm:prSet presAssocID="{F73B8EAF-AB73-43F2-8227-343B252ACF24}" presName="level3hierChild" presStyleCnt="0"/>
      <dgm:spPr/>
    </dgm:pt>
    <dgm:pt modelId="{43E4D32A-4D2C-420D-975E-B57507D7D21F}" type="pres">
      <dgm:prSet presAssocID="{46752003-02BD-4D0D-B7D9-D17D143B0D0B}" presName="conn2-1" presStyleLbl="parChTrans1D2" presStyleIdx="3" presStyleCnt="4"/>
      <dgm:spPr/>
      <dgm:t>
        <a:bodyPr/>
        <a:lstStyle/>
        <a:p>
          <a:endParaRPr lang="en-IN"/>
        </a:p>
      </dgm:t>
    </dgm:pt>
    <dgm:pt modelId="{53681145-8027-42FF-A6E0-7594C7E73E34}" type="pres">
      <dgm:prSet presAssocID="{46752003-02BD-4D0D-B7D9-D17D143B0D0B}" presName="connTx" presStyleLbl="parChTrans1D2" presStyleIdx="3" presStyleCnt="4"/>
      <dgm:spPr/>
      <dgm:t>
        <a:bodyPr/>
        <a:lstStyle/>
        <a:p>
          <a:endParaRPr lang="en-IN"/>
        </a:p>
      </dgm:t>
    </dgm:pt>
    <dgm:pt modelId="{BE726D25-DE1C-4AD0-9969-1671A7E312EB}" type="pres">
      <dgm:prSet presAssocID="{CCB1BCE0-697E-449F-8485-F192712213D1}" presName="root2" presStyleCnt="0"/>
      <dgm:spPr/>
    </dgm:pt>
    <dgm:pt modelId="{4A5D218D-A95C-434E-838D-C7F772170DD0}" type="pres">
      <dgm:prSet presAssocID="{CCB1BCE0-697E-449F-8485-F192712213D1}" presName="LevelTwoTextNode" presStyleLbl="node2" presStyleIdx="3" presStyleCnt="4">
        <dgm:presLayoutVars>
          <dgm:chPref val="3"/>
        </dgm:presLayoutVars>
      </dgm:prSet>
      <dgm:spPr/>
      <dgm:t>
        <a:bodyPr/>
        <a:lstStyle/>
        <a:p>
          <a:endParaRPr lang="en-IN"/>
        </a:p>
      </dgm:t>
    </dgm:pt>
    <dgm:pt modelId="{0CE2EF01-9AB0-4520-A76C-DABAAA6DE9E8}" type="pres">
      <dgm:prSet presAssocID="{CCB1BCE0-697E-449F-8485-F192712213D1}" presName="level3hierChild" presStyleCnt="0"/>
      <dgm:spPr/>
    </dgm:pt>
    <dgm:pt modelId="{22F807AD-E577-4CA5-92B9-C3E9D9CDD267}" type="pres">
      <dgm:prSet presAssocID="{7D0F7C28-0E0E-42D5-AF88-CCFC0A468C22}" presName="conn2-1" presStyleLbl="parChTrans1D3" presStyleIdx="5" presStyleCnt="7"/>
      <dgm:spPr/>
      <dgm:t>
        <a:bodyPr/>
        <a:lstStyle/>
        <a:p>
          <a:endParaRPr lang="en-IN"/>
        </a:p>
      </dgm:t>
    </dgm:pt>
    <dgm:pt modelId="{FA855E1E-7948-4485-87D5-9D478BB462A4}" type="pres">
      <dgm:prSet presAssocID="{7D0F7C28-0E0E-42D5-AF88-CCFC0A468C22}" presName="connTx" presStyleLbl="parChTrans1D3" presStyleIdx="5" presStyleCnt="7"/>
      <dgm:spPr/>
      <dgm:t>
        <a:bodyPr/>
        <a:lstStyle/>
        <a:p>
          <a:endParaRPr lang="en-IN"/>
        </a:p>
      </dgm:t>
    </dgm:pt>
    <dgm:pt modelId="{D5D8E22B-530E-43B9-B068-9EA849F7B8EA}" type="pres">
      <dgm:prSet presAssocID="{3DE3176A-F149-4AFD-8842-D83D91762BC3}" presName="root2" presStyleCnt="0"/>
      <dgm:spPr/>
    </dgm:pt>
    <dgm:pt modelId="{4C04AFF8-77F9-40BC-BE90-F25529423121}" type="pres">
      <dgm:prSet presAssocID="{3DE3176A-F149-4AFD-8842-D83D91762BC3}" presName="LevelTwoTextNode" presStyleLbl="node3" presStyleIdx="5" presStyleCnt="7">
        <dgm:presLayoutVars>
          <dgm:chPref val="3"/>
        </dgm:presLayoutVars>
      </dgm:prSet>
      <dgm:spPr/>
      <dgm:t>
        <a:bodyPr/>
        <a:lstStyle/>
        <a:p>
          <a:endParaRPr lang="en-IN"/>
        </a:p>
      </dgm:t>
    </dgm:pt>
    <dgm:pt modelId="{F0B91370-BFCA-4B33-B9E8-B8ADC54D0D3C}" type="pres">
      <dgm:prSet presAssocID="{3DE3176A-F149-4AFD-8842-D83D91762BC3}" presName="level3hierChild" presStyleCnt="0"/>
      <dgm:spPr/>
    </dgm:pt>
    <dgm:pt modelId="{A0286001-6FEC-4FFD-A725-88079E6DF552}" type="pres">
      <dgm:prSet presAssocID="{7B407617-89B4-421F-9B89-8C3864371813}" presName="conn2-1" presStyleLbl="parChTrans1D4" presStyleIdx="7" presStyleCnt="8"/>
      <dgm:spPr/>
      <dgm:t>
        <a:bodyPr/>
        <a:lstStyle/>
        <a:p>
          <a:endParaRPr lang="en-IN"/>
        </a:p>
      </dgm:t>
    </dgm:pt>
    <dgm:pt modelId="{07A2BD17-43A5-4272-81DC-CDA669ED89CE}" type="pres">
      <dgm:prSet presAssocID="{7B407617-89B4-421F-9B89-8C3864371813}" presName="connTx" presStyleLbl="parChTrans1D4" presStyleIdx="7" presStyleCnt="8"/>
      <dgm:spPr/>
      <dgm:t>
        <a:bodyPr/>
        <a:lstStyle/>
        <a:p>
          <a:endParaRPr lang="en-IN"/>
        </a:p>
      </dgm:t>
    </dgm:pt>
    <dgm:pt modelId="{5094362C-E276-451C-BD46-8AA9C3A4CB4D}" type="pres">
      <dgm:prSet presAssocID="{D6810007-4555-49C0-838F-06C5B8375D4E}" presName="root2" presStyleCnt="0"/>
      <dgm:spPr/>
    </dgm:pt>
    <dgm:pt modelId="{FFB88E77-F39E-4CFC-8F10-11FB5968C0DA}" type="pres">
      <dgm:prSet presAssocID="{D6810007-4555-49C0-838F-06C5B8375D4E}" presName="LevelTwoTextNode" presStyleLbl="node4" presStyleIdx="7" presStyleCnt="8">
        <dgm:presLayoutVars>
          <dgm:chPref val="3"/>
        </dgm:presLayoutVars>
      </dgm:prSet>
      <dgm:spPr/>
      <dgm:t>
        <a:bodyPr/>
        <a:lstStyle/>
        <a:p>
          <a:endParaRPr lang="en-IN"/>
        </a:p>
      </dgm:t>
    </dgm:pt>
    <dgm:pt modelId="{571C3314-C293-471F-BEA7-DFE1C8371FD7}" type="pres">
      <dgm:prSet presAssocID="{D6810007-4555-49C0-838F-06C5B8375D4E}" presName="level3hierChild" presStyleCnt="0"/>
      <dgm:spPr/>
    </dgm:pt>
    <dgm:pt modelId="{A513EFD0-54B0-4D15-8F26-B35A66726C2D}" type="pres">
      <dgm:prSet presAssocID="{3309C661-B79E-4498-BBCB-AE56E1BC4B5B}" presName="conn2-1" presStyleLbl="parChTrans1D3" presStyleIdx="6" presStyleCnt="7"/>
      <dgm:spPr/>
      <dgm:t>
        <a:bodyPr/>
        <a:lstStyle/>
        <a:p>
          <a:endParaRPr lang="en-IN"/>
        </a:p>
      </dgm:t>
    </dgm:pt>
    <dgm:pt modelId="{43E804CE-B5F6-4EAD-9CEE-2A58BE889C49}" type="pres">
      <dgm:prSet presAssocID="{3309C661-B79E-4498-BBCB-AE56E1BC4B5B}" presName="connTx" presStyleLbl="parChTrans1D3" presStyleIdx="6" presStyleCnt="7"/>
      <dgm:spPr/>
      <dgm:t>
        <a:bodyPr/>
        <a:lstStyle/>
        <a:p>
          <a:endParaRPr lang="en-IN"/>
        </a:p>
      </dgm:t>
    </dgm:pt>
    <dgm:pt modelId="{77372340-E6BE-4C4B-BC68-9C45BE7DC491}" type="pres">
      <dgm:prSet presAssocID="{0B9AA9C6-3493-4748-AEC4-11B84FBA5154}" presName="root2" presStyleCnt="0"/>
      <dgm:spPr/>
    </dgm:pt>
    <dgm:pt modelId="{AA425AE3-5920-4AEE-A409-E58E23130145}" type="pres">
      <dgm:prSet presAssocID="{0B9AA9C6-3493-4748-AEC4-11B84FBA5154}" presName="LevelTwoTextNode" presStyleLbl="node3" presStyleIdx="6" presStyleCnt="7">
        <dgm:presLayoutVars>
          <dgm:chPref val="3"/>
        </dgm:presLayoutVars>
      </dgm:prSet>
      <dgm:spPr/>
      <dgm:t>
        <a:bodyPr/>
        <a:lstStyle/>
        <a:p>
          <a:endParaRPr lang="en-IN"/>
        </a:p>
      </dgm:t>
    </dgm:pt>
    <dgm:pt modelId="{CD7F98FF-321E-47A2-A811-9B589BCBD0A0}" type="pres">
      <dgm:prSet presAssocID="{0B9AA9C6-3493-4748-AEC4-11B84FBA5154}" presName="level3hierChild" presStyleCnt="0"/>
      <dgm:spPr/>
    </dgm:pt>
  </dgm:ptLst>
  <dgm:cxnLst>
    <dgm:cxn modelId="{79C1F7EF-0E9C-4BCA-8072-D92F3D3CB5C0}" type="presOf" srcId="{2E59EE7E-9D27-43EB-9437-FFB8800D2466}" destId="{6671F45B-C0B7-4A69-9240-9C2B1459EBC7}" srcOrd="0" destOrd="0" presId="urn:microsoft.com/office/officeart/2005/8/layout/hierarchy2"/>
    <dgm:cxn modelId="{94DE41B2-7A4F-4B11-841F-7B970767B095}" type="presOf" srcId="{3078CCCD-C89B-4360-B4B0-35E071BE3162}" destId="{46A2A81B-4B9B-4910-B3F8-9BABED24CD4F}" srcOrd="0" destOrd="0" presId="urn:microsoft.com/office/officeart/2005/8/layout/hierarchy2"/>
    <dgm:cxn modelId="{EC8F2B69-A357-4C30-8251-D455BA3F550B}" srcId="{CCB1BCE0-697E-449F-8485-F192712213D1}" destId="{3DE3176A-F149-4AFD-8842-D83D91762BC3}" srcOrd="0" destOrd="0" parTransId="{7D0F7C28-0E0E-42D5-AF88-CCFC0A468C22}" sibTransId="{8600D2E3-99F5-4DD7-AB0C-F16A1E05B480}"/>
    <dgm:cxn modelId="{0CFD8FFB-36D5-4236-B4E5-782EAA1FC56E}" type="presOf" srcId="{D7C04134-644D-4D71-B935-E97AD1120CED}" destId="{279D41D0-20AB-436E-89C0-0F581B613BE0}" srcOrd="0" destOrd="0" presId="urn:microsoft.com/office/officeart/2005/8/layout/hierarchy2"/>
    <dgm:cxn modelId="{8A73222F-559E-4B74-A661-2841748C6A14}" type="presOf" srcId="{5DCF0109-BC8B-441A-9FCD-44BB7F381CD6}" destId="{0442D482-1129-4B33-BDA0-E2AEDCE35024}" srcOrd="0" destOrd="0" presId="urn:microsoft.com/office/officeart/2005/8/layout/hierarchy2"/>
    <dgm:cxn modelId="{6139769F-E8F2-428B-8F41-A8A363D44B31}" type="presOf" srcId="{7B407617-89B4-421F-9B89-8C3864371813}" destId="{A0286001-6FEC-4FFD-A725-88079E6DF552}" srcOrd="0" destOrd="0" presId="urn:microsoft.com/office/officeart/2005/8/layout/hierarchy2"/>
    <dgm:cxn modelId="{A32DC9A0-7EB2-403E-92C3-5E7883C0AC52}" srcId="{E51B54A7-0122-4149-9472-A2CFCF341A97}" destId="{95EB41B2-5415-4034-BE2E-2954F793700D}" srcOrd="0" destOrd="0" parTransId="{D6389B41-BB8C-4383-B9DA-0FEB6E42225D}" sibTransId="{6ABD5102-82CE-4445-B745-F8857ACE895C}"/>
    <dgm:cxn modelId="{B60848DE-8B64-416C-B155-2DF2681A7B30}" type="presOf" srcId="{7D0F7C28-0E0E-42D5-AF88-CCFC0A468C22}" destId="{22F807AD-E577-4CA5-92B9-C3E9D9CDD267}" srcOrd="0" destOrd="0" presId="urn:microsoft.com/office/officeart/2005/8/layout/hierarchy2"/>
    <dgm:cxn modelId="{1D70C25C-C7AA-4032-BCCD-9BFE3578F5B4}" type="presOf" srcId="{F73B8EAF-AB73-43F2-8227-343B252ACF24}" destId="{38285619-0ECE-4CB6-9335-88B65FEF90D3}" srcOrd="0" destOrd="0" presId="urn:microsoft.com/office/officeart/2005/8/layout/hierarchy2"/>
    <dgm:cxn modelId="{0837A7BB-A9D4-461C-8F23-EEC39BFC49F1}" type="presOf" srcId="{83CB8D0E-3EF0-472F-A18B-07C139304C85}" destId="{6C25F5A8-FAFE-47DD-A322-46FD9664349D}" srcOrd="0" destOrd="0" presId="urn:microsoft.com/office/officeart/2005/8/layout/hierarchy2"/>
    <dgm:cxn modelId="{BEC03475-320C-461F-9937-6D63D0194604}" type="presOf" srcId="{D7C04134-644D-4D71-B935-E97AD1120CED}" destId="{95203269-3569-4C1E-BF81-7FDD37A30CB2}" srcOrd="1" destOrd="0" presId="urn:microsoft.com/office/officeart/2005/8/layout/hierarchy2"/>
    <dgm:cxn modelId="{B83A9DE5-D396-4C8C-A903-7CA50DDDAA61}" type="presOf" srcId="{3309C661-B79E-4498-BBCB-AE56E1BC4B5B}" destId="{43E804CE-B5F6-4EAD-9CEE-2A58BE889C49}" srcOrd="1" destOrd="0" presId="urn:microsoft.com/office/officeart/2005/8/layout/hierarchy2"/>
    <dgm:cxn modelId="{102047AF-B8F6-43F3-8DA0-596DCC387843}" type="presOf" srcId="{D9D2A814-D559-4929-B2CF-DF954F685DF3}" destId="{3E88146A-314D-4274-A711-1A25D1C2D486}" srcOrd="1" destOrd="0" presId="urn:microsoft.com/office/officeart/2005/8/layout/hierarchy2"/>
    <dgm:cxn modelId="{9362A593-9E23-48F7-A508-410D0688CDCB}" type="presOf" srcId="{8BAF0FD5-1C5A-44D7-9443-BCAA5C0F25CC}" destId="{D70652F2-5EAA-41C6-9C30-90987F085871}" srcOrd="0" destOrd="0" presId="urn:microsoft.com/office/officeart/2005/8/layout/hierarchy2"/>
    <dgm:cxn modelId="{CB372FD1-7C9A-4E26-B492-57ECFC4E6388}" srcId="{2E59EE7E-9D27-43EB-9437-FFB8800D2466}" destId="{83CB8D0E-3EF0-472F-A18B-07C139304C85}" srcOrd="1" destOrd="0" parTransId="{429C1D0E-6FE1-44F1-83D2-016F88945251}" sibTransId="{195967AC-5F0A-4DB3-BBD8-CC97DC840016}"/>
    <dgm:cxn modelId="{0038083C-3931-4F15-AE48-935083B8892A}" type="presOf" srcId="{429C1D0E-6FE1-44F1-83D2-016F88945251}" destId="{AE189CFA-FA47-4FD6-A81A-83A30538B762}" srcOrd="1" destOrd="0" presId="urn:microsoft.com/office/officeart/2005/8/layout/hierarchy2"/>
    <dgm:cxn modelId="{8BC0DC77-24DD-4E32-BF67-6B0E0D6625DD}" srcId="{337AF558-791F-418F-A0E0-D269F599F495}" destId="{E256F538-EED3-4D0C-B0C2-FA995F338D0C}" srcOrd="0" destOrd="0" parTransId="{B7AD6CA6-3593-4D3C-93D3-01E48A4D66D7}" sibTransId="{BC0D44EF-411C-4A95-B844-D42582A3BD2F}"/>
    <dgm:cxn modelId="{25B8DC42-6D27-4710-A5D2-1769EC87E128}" type="presOf" srcId="{7D0F7C28-0E0E-42D5-AF88-CCFC0A468C22}" destId="{FA855E1E-7948-4485-87D5-9D478BB462A4}" srcOrd="1" destOrd="0" presId="urn:microsoft.com/office/officeart/2005/8/layout/hierarchy2"/>
    <dgm:cxn modelId="{FE22ED12-6A17-408B-AF4A-B577F40DCE02}" type="presOf" srcId="{3E966CAB-C87B-4020-A9F0-D09459487429}" destId="{BC23E61E-B623-44B3-B5E7-59FD176BB45E}" srcOrd="0" destOrd="0" presId="urn:microsoft.com/office/officeart/2005/8/layout/hierarchy2"/>
    <dgm:cxn modelId="{118040F4-DE60-4DF4-BB12-33A5A28E51A1}" type="presOf" srcId="{E256F538-EED3-4D0C-B0C2-FA995F338D0C}" destId="{41413B67-6024-42D6-940B-316EF31AB696}" srcOrd="0" destOrd="0" presId="urn:microsoft.com/office/officeart/2005/8/layout/hierarchy2"/>
    <dgm:cxn modelId="{BEBD5299-5282-44B1-BF32-8D47DE0DC3CA}" type="presOf" srcId="{95EB41B2-5415-4034-BE2E-2954F793700D}" destId="{C4A596C2-527B-43CF-9E1C-F148E0A0711F}" srcOrd="0" destOrd="0" presId="urn:microsoft.com/office/officeart/2005/8/layout/hierarchy2"/>
    <dgm:cxn modelId="{CDCFB137-F86D-4808-959C-E2833D2ACAB7}" srcId="{95CB832F-14E9-40ED-B876-45B8C3DD15B7}" destId="{5DCF0109-BC8B-441A-9FCD-44BB7F381CD6}" srcOrd="0" destOrd="0" parTransId="{6AA4D7AF-EB31-47F1-8FBA-4A117F1C9D69}" sibTransId="{C9F54CE9-1BCB-4CC9-A66E-7E1BA9A3C4D8}"/>
    <dgm:cxn modelId="{07BE251C-E62B-4EB8-9807-4EF819C78E27}" type="presOf" srcId="{A857DBC6-8AAE-4656-96FB-E0CFF475FC10}" destId="{DD5A1A58-FC7D-4300-A4BB-5A971F1FD562}" srcOrd="1" destOrd="0" presId="urn:microsoft.com/office/officeart/2005/8/layout/hierarchy2"/>
    <dgm:cxn modelId="{11640651-79A1-4D2A-AC13-B27DDBBC3025}" type="presOf" srcId="{3309C661-B79E-4498-BBCB-AE56E1BC4B5B}" destId="{A513EFD0-54B0-4D15-8F26-B35A66726C2D}" srcOrd="0" destOrd="0" presId="urn:microsoft.com/office/officeart/2005/8/layout/hierarchy2"/>
    <dgm:cxn modelId="{C9240254-5F95-4986-83E3-321000B8939D}" srcId="{E256F538-EED3-4D0C-B0C2-FA995F338D0C}" destId="{5A0EFEB2-5D7C-441E-9E42-DC610B540F44}" srcOrd="1" destOrd="0" parTransId="{D9D2A814-D559-4929-B2CF-DF954F685DF3}" sibTransId="{4679C452-E897-4164-90DF-623B9CE961EE}"/>
    <dgm:cxn modelId="{D754DF7B-8F2D-4793-9EA4-9FB324D67B03}" type="presOf" srcId="{B7AD6CA6-3593-4D3C-93D3-01E48A4D66D7}" destId="{A18CC376-0810-4DDF-BA03-68C58604F442}" srcOrd="1" destOrd="0" presId="urn:microsoft.com/office/officeart/2005/8/layout/hierarchy2"/>
    <dgm:cxn modelId="{E1F153CF-CF23-4F56-A50B-8666B2D19A03}" srcId="{95EB41B2-5415-4034-BE2E-2954F793700D}" destId="{CCB1BCE0-697E-449F-8485-F192712213D1}" srcOrd="3" destOrd="0" parTransId="{46752003-02BD-4D0D-B7D9-D17D143B0D0B}" sibTransId="{0958BE43-DD92-4B3C-AB45-271E5B24230E}"/>
    <dgm:cxn modelId="{729B19F1-B6B3-45AE-94AB-0F03397BC0FB}" srcId="{FA379821-C4EE-43A8-9256-5998BC99F3CE}" destId="{8BAF0FD5-1C5A-44D7-9443-BCAA5C0F25CC}" srcOrd="1" destOrd="0" parTransId="{F5B04AED-E107-4F14-AD46-852AB2B33FEB}" sibTransId="{15F60421-18B1-43C2-B631-4C0C7E6E543A}"/>
    <dgm:cxn modelId="{9C9E0732-613E-4EB7-B298-A833F948262C}" type="presOf" srcId="{6AA4D7AF-EB31-47F1-8FBA-4A117F1C9D69}" destId="{EF41E285-0B41-4C4D-836F-FBD4D8BA339C}" srcOrd="1" destOrd="0" presId="urn:microsoft.com/office/officeart/2005/8/layout/hierarchy2"/>
    <dgm:cxn modelId="{C2267D0F-148B-4D6C-8F40-CAB8A24BD7F2}" type="presOf" srcId="{6366DFAD-77B6-44E5-A0F2-FDB88E08196D}" destId="{30DA3EAD-29F8-4465-BF53-A036932290E5}" srcOrd="0" destOrd="0" presId="urn:microsoft.com/office/officeart/2005/8/layout/hierarchy2"/>
    <dgm:cxn modelId="{845D2705-1DF6-4CB4-91F9-1913B61F8EDB}" type="presOf" srcId="{E95908C4-3220-4990-B255-A56CFE3F8EFC}" destId="{FF3E67A3-4CF2-4E6F-8699-DC4DFFE483EC}" srcOrd="0" destOrd="0" presId="urn:microsoft.com/office/officeart/2005/8/layout/hierarchy2"/>
    <dgm:cxn modelId="{658FE148-2B9A-43DD-820E-37EC69F869E8}" type="presOf" srcId="{D6810007-4555-49C0-838F-06C5B8375D4E}" destId="{FFB88E77-F39E-4CFC-8F10-11FB5968C0DA}" srcOrd="0" destOrd="0" presId="urn:microsoft.com/office/officeart/2005/8/layout/hierarchy2"/>
    <dgm:cxn modelId="{74D032F2-845F-4C25-9D95-858DC791AA77}" type="presOf" srcId="{337AF558-791F-418F-A0E0-D269F599F495}" destId="{7F5E8289-6B95-4177-8222-0AE166688982}" srcOrd="0" destOrd="0" presId="urn:microsoft.com/office/officeart/2005/8/layout/hierarchy2"/>
    <dgm:cxn modelId="{192EE3FA-97F4-4468-A3F1-8A8B10BFFA56}" type="presOf" srcId="{3E966CAB-C87B-4020-A9F0-D09459487429}" destId="{CE167E39-C084-40B2-BE2D-BB138E4E3B7C}" srcOrd="1" destOrd="0" presId="urn:microsoft.com/office/officeart/2005/8/layout/hierarchy2"/>
    <dgm:cxn modelId="{008A00BB-71CB-4436-AAEE-5EC46438FE34}" srcId="{2E59EE7E-9D27-43EB-9437-FFB8800D2466}" destId="{337AF558-791F-418F-A0E0-D269F599F495}" srcOrd="0" destOrd="0" parTransId="{3E966CAB-C87B-4020-A9F0-D09459487429}" sibTransId="{324699DC-C67B-4067-AB53-B85579971A21}"/>
    <dgm:cxn modelId="{06B33E90-DB41-45FB-BA2F-003608D78DF3}" type="presOf" srcId="{46752003-02BD-4D0D-B7D9-D17D143B0D0B}" destId="{53681145-8027-42FF-A6E0-7594C7E73E34}" srcOrd="1" destOrd="0" presId="urn:microsoft.com/office/officeart/2005/8/layout/hierarchy2"/>
    <dgm:cxn modelId="{2AA3B32F-64AF-48A4-A460-0123657BE4C9}" type="presOf" srcId="{CCB1BCE0-697E-449F-8485-F192712213D1}" destId="{4A5D218D-A95C-434E-838D-C7F772170DD0}" srcOrd="0" destOrd="0" presId="urn:microsoft.com/office/officeart/2005/8/layout/hierarchy2"/>
    <dgm:cxn modelId="{8978FF83-C502-4EAE-91A0-6DAD955F170C}" type="presOf" srcId="{03163E6B-EAE1-4CF8-BE41-B252FB4C994B}" destId="{C9096966-BFF5-4368-B6CF-8DBC1437BB2F}" srcOrd="1" destOrd="0" presId="urn:microsoft.com/office/officeart/2005/8/layout/hierarchy2"/>
    <dgm:cxn modelId="{B6A74427-363D-46C0-9E1D-7163F5CE033C}" type="presOf" srcId="{E926F9A9-7DB2-4EE8-AB6E-C4347BDD4BC9}" destId="{A33DB7D2-8C24-4B37-B0CB-AF6D486932BC}" srcOrd="0" destOrd="0" presId="urn:microsoft.com/office/officeart/2005/8/layout/hierarchy2"/>
    <dgm:cxn modelId="{D0FBC9F2-45DE-4651-87DF-514EC4D28AE3}" type="presOf" srcId="{5A0EFEB2-5D7C-441E-9E42-DC610B540F44}" destId="{3DCDC324-7FDA-438A-A036-EC5DA1558E5C}" srcOrd="0" destOrd="0" presId="urn:microsoft.com/office/officeart/2005/8/layout/hierarchy2"/>
    <dgm:cxn modelId="{F5197E4F-1237-4C8E-A6B1-54AAC2F2311A}" type="presOf" srcId="{3DE3176A-F149-4AFD-8842-D83D91762BC3}" destId="{4C04AFF8-77F9-40BC-BE90-F25529423121}" srcOrd="0" destOrd="0" presId="urn:microsoft.com/office/officeart/2005/8/layout/hierarchy2"/>
    <dgm:cxn modelId="{8A2EF71C-5D7B-400D-8EE8-184817C2B7F8}" type="presOf" srcId="{16AD3B03-6A1A-47F3-9538-9AC561DA2564}" destId="{02A67D1D-741B-4376-91B5-C90F602B3956}" srcOrd="0" destOrd="0" presId="urn:microsoft.com/office/officeart/2005/8/layout/hierarchy2"/>
    <dgm:cxn modelId="{BFC18ACD-81F2-4FD8-890E-7634F8D553AD}" type="presOf" srcId="{B7AD6CA6-3593-4D3C-93D3-01E48A4D66D7}" destId="{80F2FBB9-459C-4ED8-BCF4-0DBC5231A7F6}" srcOrd="0" destOrd="0" presId="urn:microsoft.com/office/officeart/2005/8/layout/hierarchy2"/>
    <dgm:cxn modelId="{D977E87A-848E-4DAB-ABEE-AC75F72B3B9E}" type="presOf" srcId="{D4C17B95-7843-4AC9-8910-29714A38FF00}" destId="{195EC343-4FF5-43AB-835B-F24EC23FE475}" srcOrd="0" destOrd="0" presId="urn:microsoft.com/office/officeart/2005/8/layout/hierarchy2"/>
    <dgm:cxn modelId="{FCC80960-94CB-4D59-BB8E-9089B8FE4476}" type="presOf" srcId="{60161562-228F-4A20-80CD-68EC22FC3D11}" destId="{12469BFA-FE4F-40A6-BF4E-FB33410AF6D0}" srcOrd="1" destOrd="0" presId="urn:microsoft.com/office/officeart/2005/8/layout/hierarchy2"/>
    <dgm:cxn modelId="{97775356-6058-4BD9-B4BB-FAA505377D18}" type="presOf" srcId="{95CB832F-14E9-40ED-B876-45B8C3DD15B7}" destId="{017C39AB-DA17-4059-A79C-46272F01CF87}" srcOrd="0" destOrd="0" presId="urn:microsoft.com/office/officeart/2005/8/layout/hierarchy2"/>
    <dgm:cxn modelId="{F630932A-9AFA-49F4-A337-9351A99164D0}" type="presOf" srcId="{D4C17B95-7843-4AC9-8910-29714A38FF00}" destId="{97E494D9-24C8-4264-8F1C-A26CEEBB9B51}" srcOrd="1" destOrd="0" presId="urn:microsoft.com/office/officeart/2005/8/layout/hierarchy2"/>
    <dgm:cxn modelId="{78E777E3-BB32-4427-A8F2-23F4850781F1}" type="presOf" srcId="{FA379821-C4EE-43A8-9256-5998BC99F3CE}" destId="{F47C0770-3968-4C5F-85D3-AD075C2BA102}" srcOrd="0" destOrd="0" presId="urn:microsoft.com/office/officeart/2005/8/layout/hierarchy2"/>
    <dgm:cxn modelId="{CE9B7731-D589-4C0B-8DA5-C1BDFEE3D15D}" type="presOf" srcId="{60161562-228F-4A20-80CD-68EC22FC3D11}" destId="{A8B8CAA3-93ED-46E3-AC04-F10ED6AE4B97}" srcOrd="0" destOrd="0" presId="urn:microsoft.com/office/officeart/2005/8/layout/hierarchy2"/>
    <dgm:cxn modelId="{B343AA42-60B6-419B-A851-48B57C97E2A4}" srcId="{CCB1BCE0-697E-449F-8485-F192712213D1}" destId="{0B9AA9C6-3493-4748-AEC4-11B84FBA5154}" srcOrd="1" destOrd="0" parTransId="{3309C661-B79E-4498-BBCB-AE56E1BC4B5B}" sibTransId="{8A7EE95D-EAC6-4005-B47A-1DB71CAA698A}"/>
    <dgm:cxn modelId="{391070B2-3C45-4D7F-AEE4-13A077B2DF85}" type="presOf" srcId="{61C49A5D-0EB4-48D8-B91B-13AD2C68B18B}" destId="{964A54A3-5513-4FDD-86C0-AE54DA16736C}" srcOrd="1" destOrd="0" presId="urn:microsoft.com/office/officeart/2005/8/layout/hierarchy2"/>
    <dgm:cxn modelId="{CE76577C-9F34-45A1-A9AC-6DE79C290847}" type="presOf" srcId="{608EA9CF-E3B2-492F-A8EA-48D97F4913AC}" destId="{0019001E-E039-4DDB-8D55-CC68BE4F81AD}" srcOrd="1" destOrd="0" presId="urn:microsoft.com/office/officeart/2005/8/layout/hierarchy2"/>
    <dgm:cxn modelId="{DCF8BCAA-B348-4EA5-93B5-3E3A968C5359}" type="presOf" srcId="{E926F9A9-7DB2-4EE8-AB6E-C4347BDD4BC9}" destId="{625B6AD2-E00F-43AC-BD8E-394F239D2F74}" srcOrd="1" destOrd="0" presId="urn:microsoft.com/office/officeart/2005/8/layout/hierarchy2"/>
    <dgm:cxn modelId="{C8294985-0138-46CF-9BC4-BEA63676FAE8}" type="presOf" srcId="{0D9B403F-8092-4DC2-B000-70B21C2F6497}" destId="{CE0B2AF0-7663-4B65-AA92-A0B18E1EF0FA}" srcOrd="0" destOrd="0" presId="urn:microsoft.com/office/officeart/2005/8/layout/hierarchy2"/>
    <dgm:cxn modelId="{74996CC1-4C0F-4D98-A1DF-398529D3FBD9}" type="presOf" srcId="{C1A610E9-CDE8-45C0-A75D-97125DA9D3A9}" destId="{B16EA379-9EE2-4776-AF55-DF4165839557}" srcOrd="0" destOrd="0" presId="urn:microsoft.com/office/officeart/2005/8/layout/hierarchy2"/>
    <dgm:cxn modelId="{8236CC1A-F56F-47F5-AD23-12AE502F1D3F}" srcId="{83CB8D0E-3EF0-472F-A18B-07C139304C85}" destId="{FA379821-C4EE-43A8-9256-5998BC99F3CE}" srcOrd="0" destOrd="0" parTransId="{C1A610E9-CDE8-45C0-A75D-97125DA9D3A9}" sibTransId="{15AE6E48-D8D0-4AE7-854A-622E8A3A6C31}"/>
    <dgm:cxn modelId="{66E23D7F-FCAA-4ADC-8C15-CEC188518D74}" type="presOf" srcId="{608EA9CF-E3B2-492F-A8EA-48D97F4913AC}" destId="{F7B4E79C-50F8-457D-9591-C0001C8B5497}" srcOrd="0" destOrd="0" presId="urn:microsoft.com/office/officeart/2005/8/layout/hierarchy2"/>
    <dgm:cxn modelId="{B7805746-B20D-45B0-82B1-545850AEA0CF}" type="presOf" srcId="{6AA4D7AF-EB31-47F1-8FBA-4A117F1C9D69}" destId="{DA967BD2-09DA-4085-B979-1A3242FE8E90}" srcOrd="0" destOrd="0" presId="urn:microsoft.com/office/officeart/2005/8/layout/hierarchy2"/>
    <dgm:cxn modelId="{CF5035B4-D504-43CC-8758-8B46BCD311AC}" type="presOf" srcId="{F5B04AED-E107-4F14-AD46-852AB2B33FEB}" destId="{4F3D2AAA-8145-4C8A-92AB-9EE7A436849F}" srcOrd="0" destOrd="0" presId="urn:microsoft.com/office/officeart/2005/8/layout/hierarchy2"/>
    <dgm:cxn modelId="{C962189C-999C-4553-83ED-D77B013C6570}" srcId="{95CB832F-14E9-40ED-B876-45B8C3DD15B7}" destId="{E95908C4-3220-4990-B255-A56CFE3F8EFC}" srcOrd="1" destOrd="0" parTransId="{03163E6B-EAE1-4CF8-BE41-B252FB4C994B}" sibTransId="{5B929FC5-A008-4DC5-B4AE-9D9A94E14C4B}"/>
    <dgm:cxn modelId="{D0E44C4C-4300-4927-8642-DE0586AD4D81}" srcId="{3DE3176A-F149-4AFD-8842-D83D91762BC3}" destId="{D6810007-4555-49C0-838F-06C5B8375D4E}" srcOrd="0" destOrd="0" parTransId="{7B407617-89B4-421F-9B89-8C3864371813}" sibTransId="{E634E8E8-E5EF-45C0-985C-439C7431E36D}"/>
    <dgm:cxn modelId="{ADAC066A-C07A-4703-BD82-08CFCF6617AA}" srcId="{95EB41B2-5415-4034-BE2E-2954F793700D}" destId="{0D9B403F-8092-4DC2-B000-70B21C2F6497}" srcOrd="2" destOrd="0" parTransId="{608EA9CF-E3B2-492F-A8EA-48D97F4913AC}" sibTransId="{4898AA63-2CAF-4E3C-9A11-3B5FFA82E7EF}"/>
    <dgm:cxn modelId="{25D3D29D-E73B-41AB-B980-A7F2ABDBB9B0}" srcId="{95EB41B2-5415-4034-BE2E-2954F793700D}" destId="{95CB832F-14E9-40ED-B876-45B8C3DD15B7}" srcOrd="0" destOrd="0" parTransId="{A857DBC6-8AAE-4656-96FB-E0CFF475FC10}" sibTransId="{A0B4BA42-3107-47E8-9EF0-C42651EEE8AE}"/>
    <dgm:cxn modelId="{0E9663E9-6C8F-4598-9D27-A9A6EF267F36}" type="presOf" srcId="{46752003-02BD-4D0D-B7D9-D17D143B0D0B}" destId="{43E4D32A-4D2C-420D-975E-B57507D7D21F}" srcOrd="0" destOrd="0" presId="urn:microsoft.com/office/officeart/2005/8/layout/hierarchy2"/>
    <dgm:cxn modelId="{8D0FEF0B-F5D2-41AB-A44A-F6B85B5CA987}" type="presOf" srcId="{F5B04AED-E107-4F14-AD46-852AB2B33FEB}" destId="{7060E9F6-8ED4-4C83-9D50-644A12B4C8A8}" srcOrd="1" destOrd="0" presId="urn:microsoft.com/office/officeart/2005/8/layout/hierarchy2"/>
    <dgm:cxn modelId="{976A1CBC-0FF4-415B-892E-0ED5F85F8523}" type="presOf" srcId="{61C49A5D-0EB4-48D8-B91B-13AD2C68B18B}" destId="{3FC9A9D1-E567-4B98-8708-14D66C498EB8}" srcOrd="0" destOrd="0" presId="urn:microsoft.com/office/officeart/2005/8/layout/hierarchy2"/>
    <dgm:cxn modelId="{1DF8ABC7-7141-4665-8500-19D9F332CBA0}" type="presOf" srcId="{7B407617-89B4-421F-9B89-8C3864371813}" destId="{07A2BD17-43A5-4272-81DC-CDA669ED89CE}" srcOrd="1" destOrd="0" presId="urn:microsoft.com/office/officeart/2005/8/layout/hierarchy2"/>
    <dgm:cxn modelId="{D855C974-D575-4A8D-A0EF-4AEA5FFDB1EF}" srcId="{FA379821-C4EE-43A8-9256-5998BC99F3CE}" destId="{6366DFAD-77B6-44E5-A0F2-FDB88E08196D}" srcOrd="0" destOrd="0" parTransId="{E926F9A9-7DB2-4EE8-AB6E-C4347BDD4BC9}" sibTransId="{5195BD95-A860-45C9-B24C-F4905F878369}"/>
    <dgm:cxn modelId="{F770173D-6F4E-4A7B-AACC-F217D5BA756B}" type="presOf" srcId="{03163E6B-EAE1-4CF8-BE41-B252FB4C994B}" destId="{79256D50-A973-401D-969E-45D5C047208B}" srcOrd="0" destOrd="0" presId="urn:microsoft.com/office/officeart/2005/8/layout/hierarchy2"/>
    <dgm:cxn modelId="{B50F3564-1029-4857-8FE8-B6A071131C06}" srcId="{0D9B403F-8092-4DC2-B000-70B21C2F6497}" destId="{F73B8EAF-AB73-43F2-8227-343B252ACF24}" srcOrd="0" destOrd="0" parTransId="{D4C17B95-7843-4AC9-8910-29714A38FF00}" sibTransId="{23AED899-4B14-4997-B2C9-9C6872E431DE}"/>
    <dgm:cxn modelId="{1935FF8A-5815-4E20-B2D4-848A1DA130BD}" srcId="{3078CCCD-C89B-4360-B4B0-35E071BE3162}" destId="{16AD3B03-6A1A-47F3-9538-9AC561DA2564}" srcOrd="0" destOrd="0" parTransId="{D7C04134-644D-4D71-B935-E97AD1120CED}" sibTransId="{EC816E3B-61D7-4473-8591-2FDD82151B19}"/>
    <dgm:cxn modelId="{EC698743-B62D-4A26-B4B7-532282686A84}" type="presOf" srcId="{0B9AA9C6-3493-4748-AEC4-11B84FBA5154}" destId="{AA425AE3-5920-4AEE-A409-E58E23130145}" srcOrd="0" destOrd="0" presId="urn:microsoft.com/office/officeart/2005/8/layout/hierarchy2"/>
    <dgm:cxn modelId="{A48DD90A-F67D-4A40-AA0C-EF399B94F0F7}" type="presOf" srcId="{C1A610E9-CDE8-45C0-A75D-97125DA9D3A9}" destId="{11725FB6-04D4-4DED-AF92-E17962F4844E}" srcOrd="1" destOrd="0" presId="urn:microsoft.com/office/officeart/2005/8/layout/hierarchy2"/>
    <dgm:cxn modelId="{ED4B2473-5D32-42AF-ADED-F8F0BEB12596}" type="presOf" srcId="{A857DBC6-8AAE-4656-96FB-E0CFF475FC10}" destId="{ED02E3C7-92F0-4C82-8F14-B3942EE01CB4}" srcOrd="0" destOrd="0" presId="urn:microsoft.com/office/officeart/2005/8/layout/hierarchy2"/>
    <dgm:cxn modelId="{EB99667B-2B34-458D-8F6B-00030A563337}" type="presOf" srcId="{E51B54A7-0122-4149-9472-A2CFCF341A97}" destId="{BE5C2793-E5E7-4D0C-89A0-95B57BBAB464}" srcOrd="0" destOrd="0" presId="urn:microsoft.com/office/officeart/2005/8/layout/hierarchy2"/>
    <dgm:cxn modelId="{FA9AC005-7FB5-4302-BE0A-85EE9F0351CB}" srcId="{E256F538-EED3-4D0C-B0C2-FA995F338D0C}" destId="{3078CCCD-C89B-4360-B4B0-35E071BE3162}" srcOrd="0" destOrd="0" parTransId="{61C49A5D-0EB4-48D8-B91B-13AD2C68B18B}" sibTransId="{13F02986-306A-4DDB-B17E-64DFA5A4F81E}"/>
    <dgm:cxn modelId="{9357B6A1-D69D-45AB-A92F-6C902ACC2796}" type="presOf" srcId="{D9D2A814-D559-4929-B2CF-DF954F685DF3}" destId="{438CBABA-8414-4522-B45D-EBC2E381090D}" srcOrd="0" destOrd="0" presId="urn:microsoft.com/office/officeart/2005/8/layout/hierarchy2"/>
    <dgm:cxn modelId="{6126F61B-5852-405A-886C-05DBE8A80D01}" srcId="{95EB41B2-5415-4034-BE2E-2954F793700D}" destId="{2E59EE7E-9D27-43EB-9437-FFB8800D2466}" srcOrd="1" destOrd="0" parTransId="{60161562-228F-4A20-80CD-68EC22FC3D11}" sibTransId="{1C5164A3-D5A9-4FA2-8B7A-A86EA5E39FA4}"/>
    <dgm:cxn modelId="{1914245D-6CC8-4870-A196-CC8779CF096E}" type="presOf" srcId="{429C1D0E-6FE1-44F1-83D2-016F88945251}" destId="{0F6A888E-D098-444D-AAD7-846A938D7C0C}" srcOrd="0" destOrd="0" presId="urn:microsoft.com/office/officeart/2005/8/layout/hierarchy2"/>
    <dgm:cxn modelId="{591ADF81-5F68-4CC4-AFBF-36B74805A72D}" type="presParOf" srcId="{BE5C2793-E5E7-4D0C-89A0-95B57BBAB464}" destId="{A6D76B28-072E-4F1F-8C8D-3DD024946D01}" srcOrd="0" destOrd="0" presId="urn:microsoft.com/office/officeart/2005/8/layout/hierarchy2"/>
    <dgm:cxn modelId="{BABCA1D6-EEE6-492B-9363-E2B05575F389}" type="presParOf" srcId="{A6D76B28-072E-4F1F-8C8D-3DD024946D01}" destId="{C4A596C2-527B-43CF-9E1C-F148E0A0711F}" srcOrd="0" destOrd="0" presId="urn:microsoft.com/office/officeart/2005/8/layout/hierarchy2"/>
    <dgm:cxn modelId="{C7566912-B23B-4504-A263-61944A022327}" type="presParOf" srcId="{A6D76B28-072E-4F1F-8C8D-3DD024946D01}" destId="{481C22E4-5DA6-4E82-A29B-AF13D8F057AE}" srcOrd="1" destOrd="0" presId="urn:microsoft.com/office/officeart/2005/8/layout/hierarchy2"/>
    <dgm:cxn modelId="{1D7D6E61-F02A-4CE8-B597-09E9BA5EC52B}" type="presParOf" srcId="{481C22E4-5DA6-4E82-A29B-AF13D8F057AE}" destId="{ED02E3C7-92F0-4C82-8F14-B3942EE01CB4}" srcOrd="0" destOrd="0" presId="urn:microsoft.com/office/officeart/2005/8/layout/hierarchy2"/>
    <dgm:cxn modelId="{DD67C058-9E10-46D0-B8EE-FE920B1647A2}" type="presParOf" srcId="{ED02E3C7-92F0-4C82-8F14-B3942EE01CB4}" destId="{DD5A1A58-FC7D-4300-A4BB-5A971F1FD562}" srcOrd="0" destOrd="0" presId="urn:microsoft.com/office/officeart/2005/8/layout/hierarchy2"/>
    <dgm:cxn modelId="{587320C7-6ED1-45DA-80B8-5A92A147EF48}" type="presParOf" srcId="{481C22E4-5DA6-4E82-A29B-AF13D8F057AE}" destId="{C97D3484-0CF1-428B-A9FA-62BAA4BD38F7}" srcOrd="1" destOrd="0" presId="urn:microsoft.com/office/officeart/2005/8/layout/hierarchy2"/>
    <dgm:cxn modelId="{C5CD8320-3767-4211-A5EC-8938C6799CAA}" type="presParOf" srcId="{C97D3484-0CF1-428B-A9FA-62BAA4BD38F7}" destId="{017C39AB-DA17-4059-A79C-46272F01CF87}" srcOrd="0" destOrd="0" presId="urn:microsoft.com/office/officeart/2005/8/layout/hierarchy2"/>
    <dgm:cxn modelId="{452E7446-5323-4053-9280-2BC4231B3EED}" type="presParOf" srcId="{C97D3484-0CF1-428B-A9FA-62BAA4BD38F7}" destId="{E01058CA-A942-4BD8-B49A-7D41C28369E4}" srcOrd="1" destOrd="0" presId="urn:microsoft.com/office/officeart/2005/8/layout/hierarchy2"/>
    <dgm:cxn modelId="{9432E272-EB10-45B9-9F24-355DB9A63A9F}" type="presParOf" srcId="{E01058CA-A942-4BD8-B49A-7D41C28369E4}" destId="{DA967BD2-09DA-4085-B979-1A3242FE8E90}" srcOrd="0" destOrd="0" presId="urn:microsoft.com/office/officeart/2005/8/layout/hierarchy2"/>
    <dgm:cxn modelId="{0B4B9E07-22EE-46B7-A6C4-41BF72C426F7}" type="presParOf" srcId="{DA967BD2-09DA-4085-B979-1A3242FE8E90}" destId="{EF41E285-0B41-4C4D-836F-FBD4D8BA339C}" srcOrd="0" destOrd="0" presId="urn:microsoft.com/office/officeart/2005/8/layout/hierarchy2"/>
    <dgm:cxn modelId="{8D78038D-62A7-474C-AA7C-2C3C97064ABC}" type="presParOf" srcId="{E01058CA-A942-4BD8-B49A-7D41C28369E4}" destId="{606BD5B9-2EDF-44BE-9EA5-DB26249D84FC}" srcOrd="1" destOrd="0" presId="urn:microsoft.com/office/officeart/2005/8/layout/hierarchy2"/>
    <dgm:cxn modelId="{3E2097CF-BE69-4A42-B523-CBA8999A801E}" type="presParOf" srcId="{606BD5B9-2EDF-44BE-9EA5-DB26249D84FC}" destId="{0442D482-1129-4B33-BDA0-E2AEDCE35024}" srcOrd="0" destOrd="0" presId="urn:microsoft.com/office/officeart/2005/8/layout/hierarchy2"/>
    <dgm:cxn modelId="{E6CAF066-73C8-41BB-BFCC-C71F2D2A8CCC}" type="presParOf" srcId="{606BD5B9-2EDF-44BE-9EA5-DB26249D84FC}" destId="{7F2BCA10-5DCB-4A42-BEE8-1AC5B50964E2}" srcOrd="1" destOrd="0" presId="urn:microsoft.com/office/officeart/2005/8/layout/hierarchy2"/>
    <dgm:cxn modelId="{1EC816E0-2F8A-4926-A861-C3952FECFCFE}" type="presParOf" srcId="{E01058CA-A942-4BD8-B49A-7D41C28369E4}" destId="{79256D50-A973-401D-969E-45D5C047208B}" srcOrd="2" destOrd="0" presId="urn:microsoft.com/office/officeart/2005/8/layout/hierarchy2"/>
    <dgm:cxn modelId="{4AB10AD7-0BC6-4BBF-8B63-18033D51B968}" type="presParOf" srcId="{79256D50-A973-401D-969E-45D5C047208B}" destId="{C9096966-BFF5-4368-B6CF-8DBC1437BB2F}" srcOrd="0" destOrd="0" presId="urn:microsoft.com/office/officeart/2005/8/layout/hierarchy2"/>
    <dgm:cxn modelId="{B278C09B-C277-4977-B2B6-C675BBFFDF3F}" type="presParOf" srcId="{E01058CA-A942-4BD8-B49A-7D41C28369E4}" destId="{AE454BE9-47B0-49CA-9D97-9BA91C089F48}" srcOrd="3" destOrd="0" presId="urn:microsoft.com/office/officeart/2005/8/layout/hierarchy2"/>
    <dgm:cxn modelId="{CE9EAE46-51BF-4815-8D07-3E8DA3C7D038}" type="presParOf" srcId="{AE454BE9-47B0-49CA-9D97-9BA91C089F48}" destId="{FF3E67A3-4CF2-4E6F-8699-DC4DFFE483EC}" srcOrd="0" destOrd="0" presId="urn:microsoft.com/office/officeart/2005/8/layout/hierarchy2"/>
    <dgm:cxn modelId="{6F2660E8-140F-4036-962B-7CE1CB78AEE2}" type="presParOf" srcId="{AE454BE9-47B0-49CA-9D97-9BA91C089F48}" destId="{A38E964C-0C7E-4B54-AA50-2F9F03421EF2}" srcOrd="1" destOrd="0" presId="urn:microsoft.com/office/officeart/2005/8/layout/hierarchy2"/>
    <dgm:cxn modelId="{3C90EBA2-A344-4F44-9F6D-8C2EC7F58242}" type="presParOf" srcId="{481C22E4-5DA6-4E82-A29B-AF13D8F057AE}" destId="{A8B8CAA3-93ED-46E3-AC04-F10ED6AE4B97}" srcOrd="2" destOrd="0" presId="urn:microsoft.com/office/officeart/2005/8/layout/hierarchy2"/>
    <dgm:cxn modelId="{64CF4D46-E6C9-4889-A234-A27BE50B5156}" type="presParOf" srcId="{A8B8CAA3-93ED-46E3-AC04-F10ED6AE4B97}" destId="{12469BFA-FE4F-40A6-BF4E-FB33410AF6D0}" srcOrd="0" destOrd="0" presId="urn:microsoft.com/office/officeart/2005/8/layout/hierarchy2"/>
    <dgm:cxn modelId="{44C1E55F-C5EE-4E6F-A643-E7953888531D}" type="presParOf" srcId="{481C22E4-5DA6-4E82-A29B-AF13D8F057AE}" destId="{678044DE-21F4-4005-ACA7-AE5113A77C91}" srcOrd="3" destOrd="0" presId="urn:microsoft.com/office/officeart/2005/8/layout/hierarchy2"/>
    <dgm:cxn modelId="{1C7E4844-1A00-4597-B7EB-492738D068C2}" type="presParOf" srcId="{678044DE-21F4-4005-ACA7-AE5113A77C91}" destId="{6671F45B-C0B7-4A69-9240-9C2B1459EBC7}" srcOrd="0" destOrd="0" presId="urn:microsoft.com/office/officeart/2005/8/layout/hierarchy2"/>
    <dgm:cxn modelId="{C690A2A9-EBD3-4207-AA8E-94A62CA17A25}" type="presParOf" srcId="{678044DE-21F4-4005-ACA7-AE5113A77C91}" destId="{2D108E12-D009-4C29-8C80-6E8BC17BDF05}" srcOrd="1" destOrd="0" presId="urn:microsoft.com/office/officeart/2005/8/layout/hierarchy2"/>
    <dgm:cxn modelId="{D785A585-04A3-40A2-84AF-5B8C7A286F04}" type="presParOf" srcId="{2D108E12-D009-4C29-8C80-6E8BC17BDF05}" destId="{BC23E61E-B623-44B3-B5E7-59FD176BB45E}" srcOrd="0" destOrd="0" presId="urn:microsoft.com/office/officeart/2005/8/layout/hierarchy2"/>
    <dgm:cxn modelId="{194359D8-351F-462C-AEC2-8924549FB237}" type="presParOf" srcId="{BC23E61E-B623-44B3-B5E7-59FD176BB45E}" destId="{CE167E39-C084-40B2-BE2D-BB138E4E3B7C}" srcOrd="0" destOrd="0" presId="urn:microsoft.com/office/officeart/2005/8/layout/hierarchy2"/>
    <dgm:cxn modelId="{BA7577BB-B454-4C83-B3A3-1B72986A2D9A}" type="presParOf" srcId="{2D108E12-D009-4C29-8C80-6E8BC17BDF05}" destId="{9738EC8E-3EBF-49AD-AE29-DF24102E312C}" srcOrd="1" destOrd="0" presId="urn:microsoft.com/office/officeart/2005/8/layout/hierarchy2"/>
    <dgm:cxn modelId="{C358ED18-611C-482B-95F5-23C5583308B4}" type="presParOf" srcId="{9738EC8E-3EBF-49AD-AE29-DF24102E312C}" destId="{7F5E8289-6B95-4177-8222-0AE166688982}" srcOrd="0" destOrd="0" presId="urn:microsoft.com/office/officeart/2005/8/layout/hierarchy2"/>
    <dgm:cxn modelId="{6F1E2B96-E866-4E4D-A756-E8FB4B522ED7}" type="presParOf" srcId="{9738EC8E-3EBF-49AD-AE29-DF24102E312C}" destId="{8DD809DE-291C-45D8-9025-337BDA1B8FA5}" srcOrd="1" destOrd="0" presId="urn:microsoft.com/office/officeart/2005/8/layout/hierarchy2"/>
    <dgm:cxn modelId="{D436E66E-E138-4361-85B2-D5C38BFC6DAA}" type="presParOf" srcId="{8DD809DE-291C-45D8-9025-337BDA1B8FA5}" destId="{80F2FBB9-459C-4ED8-BCF4-0DBC5231A7F6}" srcOrd="0" destOrd="0" presId="urn:microsoft.com/office/officeart/2005/8/layout/hierarchy2"/>
    <dgm:cxn modelId="{B7E4E76A-0BCE-4BC8-AF19-E15B1A851714}" type="presParOf" srcId="{80F2FBB9-459C-4ED8-BCF4-0DBC5231A7F6}" destId="{A18CC376-0810-4DDF-BA03-68C58604F442}" srcOrd="0" destOrd="0" presId="urn:microsoft.com/office/officeart/2005/8/layout/hierarchy2"/>
    <dgm:cxn modelId="{FE679C9B-72E2-4540-A695-025F7BD41505}" type="presParOf" srcId="{8DD809DE-291C-45D8-9025-337BDA1B8FA5}" destId="{BDB4D727-5A50-44C2-8D65-E9F6F0AEE12E}" srcOrd="1" destOrd="0" presId="urn:microsoft.com/office/officeart/2005/8/layout/hierarchy2"/>
    <dgm:cxn modelId="{5B43EBA2-3780-486A-8DE2-E43A552E70EB}" type="presParOf" srcId="{BDB4D727-5A50-44C2-8D65-E9F6F0AEE12E}" destId="{41413B67-6024-42D6-940B-316EF31AB696}" srcOrd="0" destOrd="0" presId="urn:microsoft.com/office/officeart/2005/8/layout/hierarchy2"/>
    <dgm:cxn modelId="{D7260D64-30D3-437E-AD07-F11FA75170EF}" type="presParOf" srcId="{BDB4D727-5A50-44C2-8D65-E9F6F0AEE12E}" destId="{DC531EF4-7227-45F0-A8D5-8BB5E0153259}" srcOrd="1" destOrd="0" presId="urn:microsoft.com/office/officeart/2005/8/layout/hierarchy2"/>
    <dgm:cxn modelId="{638270C8-87FD-4C20-A663-F8CA9C7273AF}" type="presParOf" srcId="{DC531EF4-7227-45F0-A8D5-8BB5E0153259}" destId="{3FC9A9D1-E567-4B98-8708-14D66C498EB8}" srcOrd="0" destOrd="0" presId="urn:microsoft.com/office/officeart/2005/8/layout/hierarchy2"/>
    <dgm:cxn modelId="{C3094936-A828-4BD9-A0C2-4768A4587F69}" type="presParOf" srcId="{3FC9A9D1-E567-4B98-8708-14D66C498EB8}" destId="{964A54A3-5513-4FDD-86C0-AE54DA16736C}" srcOrd="0" destOrd="0" presId="urn:microsoft.com/office/officeart/2005/8/layout/hierarchy2"/>
    <dgm:cxn modelId="{F78F8EDB-DC4E-44C4-8471-969F749F8610}" type="presParOf" srcId="{DC531EF4-7227-45F0-A8D5-8BB5E0153259}" destId="{6FC877FD-A9C5-44A7-9E39-3DB2586C0F2A}" srcOrd="1" destOrd="0" presId="urn:microsoft.com/office/officeart/2005/8/layout/hierarchy2"/>
    <dgm:cxn modelId="{107C0D4D-4243-4F56-9F3D-468F3AE92642}" type="presParOf" srcId="{6FC877FD-A9C5-44A7-9E39-3DB2586C0F2A}" destId="{46A2A81B-4B9B-4910-B3F8-9BABED24CD4F}" srcOrd="0" destOrd="0" presId="urn:microsoft.com/office/officeart/2005/8/layout/hierarchy2"/>
    <dgm:cxn modelId="{93D304A8-2D37-4E5F-9F42-02C490505720}" type="presParOf" srcId="{6FC877FD-A9C5-44A7-9E39-3DB2586C0F2A}" destId="{E354F1D3-0F76-48A2-AD26-F0C3EF6BF85A}" srcOrd="1" destOrd="0" presId="urn:microsoft.com/office/officeart/2005/8/layout/hierarchy2"/>
    <dgm:cxn modelId="{CD489D94-6C91-4946-ACF6-ABC271256FFE}" type="presParOf" srcId="{E354F1D3-0F76-48A2-AD26-F0C3EF6BF85A}" destId="{279D41D0-20AB-436E-89C0-0F581B613BE0}" srcOrd="0" destOrd="0" presId="urn:microsoft.com/office/officeart/2005/8/layout/hierarchy2"/>
    <dgm:cxn modelId="{E4EA8C6E-E2F2-4F83-9E83-381A5046F8C5}" type="presParOf" srcId="{279D41D0-20AB-436E-89C0-0F581B613BE0}" destId="{95203269-3569-4C1E-BF81-7FDD37A30CB2}" srcOrd="0" destOrd="0" presId="urn:microsoft.com/office/officeart/2005/8/layout/hierarchy2"/>
    <dgm:cxn modelId="{337A8D5F-97E0-4DFF-BD22-EBEC57B37E7D}" type="presParOf" srcId="{E354F1D3-0F76-48A2-AD26-F0C3EF6BF85A}" destId="{BCBEA187-F212-4E1D-A28C-122B32704724}" srcOrd="1" destOrd="0" presId="urn:microsoft.com/office/officeart/2005/8/layout/hierarchy2"/>
    <dgm:cxn modelId="{0D143EEC-4C57-487B-BB37-893EEB0AE776}" type="presParOf" srcId="{BCBEA187-F212-4E1D-A28C-122B32704724}" destId="{02A67D1D-741B-4376-91B5-C90F602B3956}" srcOrd="0" destOrd="0" presId="urn:microsoft.com/office/officeart/2005/8/layout/hierarchy2"/>
    <dgm:cxn modelId="{3544AD21-8426-4D52-9DB4-78583B2ABC22}" type="presParOf" srcId="{BCBEA187-F212-4E1D-A28C-122B32704724}" destId="{63CECB2B-1367-43BB-9D99-86367ECA9442}" srcOrd="1" destOrd="0" presId="urn:microsoft.com/office/officeart/2005/8/layout/hierarchy2"/>
    <dgm:cxn modelId="{CDF0DD8B-86B7-4E01-AAC2-556CFB92D87E}" type="presParOf" srcId="{DC531EF4-7227-45F0-A8D5-8BB5E0153259}" destId="{438CBABA-8414-4522-B45D-EBC2E381090D}" srcOrd="2" destOrd="0" presId="urn:microsoft.com/office/officeart/2005/8/layout/hierarchy2"/>
    <dgm:cxn modelId="{C8B1C52B-6B6F-4FA9-A679-390CD1C743A8}" type="presParOf" srcId="{438CBABA-8414-4522-B45D-EBC2E381090D}" destId="{3E88146A-314D-4274-A711-1A25D1C2D486}" srcOrd="0" destOrd="0" presId="urn:microsoft.com/office/officeart/2005/8/layout/hierarchy2"/>
    <dgm:cxn modelId="{03E3F803-66D3-442B-A6C0-E85A0C761B0F}" type="presParOf" srcId="{DC531EF4-7227-45F0-A8D5-8BB5E0153259}" destId="{95F561B0-85E8-4E64-BFF8-B31A8020DB37}" srcOrd="3" destOrd="0" presId="urn:microsoft.com/office/officeart/2005/8/layout/hierarchy2"/>
    <dgm:cxn modelId="{43537C33-AF2A-406F-B490-318959FFB1DD}" type="presParOf" srcId="{95F561B0-85E8-4E64-BFF8-B31A8020DB37}" destId="{3DCDC324-7FDA-438A-A036-EC5DA1558E5C}" srcOrd="0" destOrd="0" presId="urn:microsoft.com/office/officeart/2005/8/layout/hierarchy2"/>
    <dgm:cxn modelId="{E66DB445-8C8C-4E2C-B145-67E9C20A4A9D}" type="presParOf" srcId="{95F561B0-85E8-4E64-BFF8-B31A8020DB37}" destId="{F9771A54-D739-48B1-AEF2-E761A496A2D4}" srcOrd="1" destOrd="0" presId="urn:microsoft.com/office/officeart/2005/8/layout/hierarchy2"/>
    <dgm:cxn modelId="{B72CE6B8-C011-41A5-8474-32DE39C15607}" type="presParOf" srcId="{2D108E12-D009-4C29-8C80-6E8BC17BDF05}" destId="{0F6A888E-D098-444D-AAD7-846A938D7C0C}" srcOrd="2" destOrd="0" presId="urn:microsoft.com/office/officeart/2005/8/layout/hierarchy2"/>
    <dgm:cxn modelId="{18D983C8-934F-41A9-A8B6-E2B3C0084A83}" type="presParOf" srcId="{0F6A888E-D098-444D-AAD7-846A938D7C0C}" destId="{AE189CFA-FA47-4FD6-A81A-83A30538B762}" srcOrd="0" destOrd="0" presId="urn:microsoft.com/office/officeart/2005/8/layout/hierarchy2"/>
    <dgm:cxn modelId="{02C8F709-F8C0-4C7D-84FA-C7F61F434792}" type="presParOf" srcId="{2D108E12-D009-4C29-8C80-6E8BC17BDF05}" destId="{8B995CB7-2D50-4F3D-B77D-70C916BDF57E}" srcOrd="3" destOrd="0" presId="urn:microsoft.com/office/officeart/2005/8/layout/hierarchy2"/>
    <dgm:cxn modelId="{2B458D9D-8DE6-4C26-8522-02086BA08953}" type="presParOf" srcId="{8B995CB7-2D50-4F3D-B77D-70C916BDF57E}" destId="{6C25F5A8-FAFE-47DD-A322-46FD9664349D}" srcOrd="0" destOrd="0" presId="urn:microsoft.com/office/officeart/2005/8/layout/hierarchy2"/>
    <dgm:cxn modelId="{3302A8A8-CDF4-4D55-86FC-C2C225CAB332}" type="presParOf" srcId="{8B995CB7-2D50-4F3D-B77D-70C916BDF57E}" destId="{9F3C1015-FD2C-40F9-82AE-3E4B36E0DF19}" srcOrd="1" destOrd="0" presId="urn:microsoft.com/office/officeart/2005/8/layout/hierarchy2"/>
    <dgm:cxn modelId="{7D94C9B3-6DA7-40E8-81EF-B82220AF6B72}" type="presParOf" srcId="{9F3C1015-FD2C-40F9-82AE-3E4B36E0DF19}" destId="{B16EA379-9EE2-4776-AF55-DF4165839557}" srcOrd="0" destOrd="0" presId="urn:microsoft.com/office/officeart/2005/8/layout/hierarchy2"/>
    <dgm:cxn modelId="{CA6A0E12-C37F-45F7-9D7A-F535CC2FCDD6}" type="presParOf" srcId="{B16EA379-9EE2-4776-AF55-DF4165839557}" destId="{11725FB6-04D4-4DED-AF92-E17962F4844E}" srcOrd="0" destOrd="0" presId="urn:microsoft.com/office/officeart/2005/8/layout/hierarchy2"/>
    <dgm:cxn modelId="{DF2DA507-CE6D-4B85-B0A4-E15652446CCE}" type="presParOf" srcId="{9F3C1015-FD2C-40F9-82AE-3E4B36E0DF19}" destId="{77868DF4-AB00-41F5-98F0-5437FA4AB8DA}" srcOrd="1" destOrd="0" presId="urn:microsoft.com/office/officeart/2005/8/layout/hierarchy2"/>
    <dgm:cxn modelId="{2605DCB2-270F-4C60-9987-DB76DA20056C}" type="presParOf" srcId="{77868DF4-AB00-41F5-98F0-5437FA4AB8DA}" destId="{F47C0770-3968-4C5F-85D3-AD075C2BA102}" srcOrd="0" destOrd="0" presId="urn:microsoft.com/office/officeart/2005/8/layout/hierarchy2"/>
    <dgm:cxn modelId="{31E9700E-4B30-4CEE-8758-37FBC0F81C95}" type="presParOf" srcId="{77868DF4-AB00-41F5-98F0-5437FA4AB8DA}" destId="{274E133B-5107-41F6-AD48-6FA5817FA501}" srcOrd="1" destOrd="0" presId="urn:microsoft.com/office/officeart/2005/8/layout/hierarchy2"/>
    <dgm:cxn modelId="{F766B426-7BBB-4320-9293-C434961561F3}" type="presParOf" srcId="{274E133B-5107-41F6-AD48-6FA5817FA501}" destId="{A33DB7D2-8C24-4B37-B0CB-AF6D486932BC}" srcOrd="0" destOrd="0" presId="urn:microsoft.com/office/officeart/2005/8/layout/hierarchy2"/>
    <dgm:cxn modelId="{DA2C049B-9180-449F-8E37-AFDB7B919E7D}" type="presParOf" srcId="{A33DB7D2-8C24-4B37-B0CB-AF6D486932BC}" destId="{625B6AD2-E00F-43AC-BD8E-394F239D2F74}" srcOrd="0" destOrd="0" presId="urn:microsoft.com/office/officeart/2005/8/layout/hierarchy2"/>
    <dgm:cxn modelId="{6B6E3A36-27FD-4C2E-9361-F1600CC3007A}" type="presParOf" srcId="{274E133B-5107-41F6-AD48-6FA5817FA501}" destId="{70A252F5-18CE-4A14-8351-DB1840FF5266}" srcOrd="1" destOrd="0" presId="urn:microsoft.com/office/officeart/2005/8/layout/hierarchy2"/>
    <dgm:cxn modelId="{1E8388DE-B13E-4F28-9F95-D4D9B137E6C7}" type="presParOf" srcId="{70A252F5-18CE-4A14-8351-DB1840FF5266}" destId="{30DA3EAD-29F8-4465-BF53-A036932290E5}" srcOrd="0" destOrd="0" presId="urn:microsoft.com/office/officeart/2005/8/layout/hierarchy2"/>
    <dgm:cxn modelId="{3A25E6DA-CCBC-4DEF-A9A5-F4A9A86ACA7C}" type="presParOf" srcId="{70A252F5-18CE-4A14-8351-DB1840FF5266}" destId="{A404EEE8-7B34-47BF-AC02-425196B9A129}" srcOrd="1" destOrd="0" presId="urn:microsoft.com/office/officeart/2005/8/layout/hierarchy2"/>
    <dgm:cxn modelId="{DE919F7B-7B76-4513-9EB6-803254B76ACB}" type="presParOf" srcId="{274E133B-5107-41F6-AD48-6FA5817FA501}" destId="{4F3D2AAA-8145-4C8A-92AB-9EE7A436849F}" srcOrd="2" destOrd="0" presId="urn:microsoft.com/office/officeart/2005/8/layout/hierarchy2"/>
    <dgm:cxn modelId="{C7A1A8A2-B344-4DDE-9B40-89F9C0584819}" type="presParOf" srcId="{4F3D2AAA-8145-4C8A-92AB-9EE7A436849F}" destId="{7060E9F6-8ED4-4C83-9D50-644A12B4C8A8}" srcOrd="0" destOrd="0" presId="urn:microsoft.com/office/officeart/2005/8/layout/hierarchy2"/>
    <dgm:cxn modelId="{F68C2DD6-A8C4-4CB0-A921-8F4E8CCC2354}" type="presParOf" srcId="{274E133B-5107-41F6-AD48-6FA5817FA501}" destId="{9E78019B-8C21-47AA-9C8A-06A516A253F3}" srcOrd="3" destOrd="0" presId="urn:microsoft.com/office/officeart/2005/8/layout/hierarchy2"/>
    <dgm:cxn modelId="{32215D8E-F9F5-4C9E-8A1C-3218655CCC26}" type="presParOf" srcId="{9E78019B-8C21-47AA-9C8A-06A516A253F3}" destId="{D70652F2-5EAA-41C6-9C30-90987F085871}" srcOrd="0" destOrd="0" presId="urn:microsoft.com/office/officeart/2005/8/layout/hierarchy2"/>
    <dgm:cxn modelId="{6EC4A9F2-C3A2-4B6F-A50A-C43FA737B299}" type="presParOf" srcId="{9E78019B-8C21-47AA-9C8A-06A516A253F3}" destId="{F45022A8-A576-42DC-AD2C-844F948A2CE6}" srcOrd="1" destOrd="0" presId="urn:microsoft.com/office/officeart/2005/8/layout/hierarchy2"/>
    <dgm:cxn modelId="{BB909E19-7B59-4260-9F02-BCE55B5C7AEA}" type="presParOf" srcId="{481C22E4-5DA6-4E82-A29B-AF13D8F057AE}" destId="{F7B4E79C-50F8-457D-9591-C0001C8B5497}" srcOrd="4" destOrd="0" presId="urn:microsoft.com/office/officeart/2005/8/layout/hierarchy2"/>
    <dgm:cxn modelId="{5F378F4C-DDDF-4AA2-A372-6E762F753D75}" type="presParOf" srcId="{F7B4E79C-50F8-457D-9591-C0001C8B5497}" destId="{0019001E-E039-4DDB-8D55-CC68BE4F81AD}" srcOrd="0" destOrd="0" presId="urn:microsoft.com/office/officeart/2005/8/layout/hierarchy2"/>
    <dgm:cxn modelId="{00870472-D4FB-48EE-A80F-34BDB8FEB257}" type="presParOf" srcId="{481C22E4-5DA6-4E82-A29B-AF13D8F057AE}" destId="{6615DA77-5806-4400-AFC3-A1B4C34A21DD}" srcOrd="5" destOrd="0" presId="urn:microsoft.com/office/officeart/2005/8/layout/hierarchy2"/>
    <dgm:cxn modelId="{D1201D70-4BC7-4A7D-B3A8-5EC8A40173B7}" type="presParOf" srcId="{6615DA77-5806-4400-AFC3-A1B4C34A21DD}" destId="{CE0B2AF0-7663-4B65-AA92-A0B18E1EF0FA}" srcOrd="0" destOrd="0" presId="urn:microsoft.com/office/officeart/2005/8/layout/hierarchy2"/>
    <dgm:cxn modelId="{051E0CF3-1581-473F-BA3D-DFA460EE4BD4}" type="presParOf" srcId="{6615DA77-5806-4400-AFC3-A1B4C34A21DD}" destId="{73D78B49-A23E-430F-B9EB-7FD517F5E54A}" srcOrd="1" destOrd="0" presId="urn:microsoft.com/office/officeart/2005/8/layout/hierarchy2"/>
    <dgm:cxn modelId="{8EFB5FB8-34D6-431F-8A7D-D1FD7163A083}" type="presParOf" srcId="{73D78B49-A23E-430F-B9EB-7FD517F5E54A}" destId="{195EC343-4FF5-43AB-835B-F24EC23FE475}" srcOrd="0" destOrd="0" presId="urn:microsoft.com/office/officeart/2005/8/layout/hierarchy2"/>
    <dgm:cxn modelId="{4365A3B3-1986-43CA-A79C-37D0C8916B81}" type="presParOf" srcId="{195EC343-4FF5-43AB-835B-F24EC23FE475}" destId="{97E494D9-24C8-4264-8F1C-A26CEEBB9B51}" srcOrd="0" destOrd="0" presId="urn:microsoft.com/office/officeart/2005/8/layout/hierarchy2"/>
    <dgm:cxn modelId="{5F461F7C-3465-4143-8379-297298112766}" type="presParOf" srcId="{73D78B49-A23E-430F-B9EB-7FD517F5E54A}" destId="{541EA2CB-0FED-4E73-9BA6-4900F8E0A28D}" srcOrd="1" destOrd="0" presId="urn:microsoft.com/office/officeart/2005/8/layout/hierarchy2"/>
    <dgm:cxn modelId="{4F31014A-ADFA-458D-915C-B426CC028DDA}" type="presParOf" srcId="{541EA2CB-0FED-4E73-9BA6-4900F8E0A28D}" destId="{38285619-0ECE-4CB6-9335-88B65FEF90D3}" srcOrd="0" destOrd="0" presId="urn:microsoft.com/office/officeart/2005/8/layout/hierarchy2"/>
    <dgm:cxn modelId="{2D5A70EC-B51C-4C3E-B7E0-52B928F9CB94}" type="presParOf" srcId="{541EA2CB-0FED-4E73-9BA6-4900F8E0A28D}" destId="{3261436A-7220-4538-B855-2F087DAD66ED}" srcOrd="1" destOrd="0" presId="urn:microsoft.com/office/officeart/2005/8/layout/hierarchy2"/>
    <dgm:cxn modelId="{2D0D1717-B50E-4DC3-832D-539AD0387DD6}" type="presParOf" srcId="{481C22E4-5DA6-4E82-A29B-AF13D8F057AE}" destId="{43E4D32A-4D2C-420D-975E-B57507D7D21F}" srcOrd="6" destOrd="0" presId="urn:microsoft.com/office/officeart/2005/8/layout/hierarchy2"/>
    <dgm:cxn modelId="{CF3082A0-F7D0-42BA-86B8-BF0ED3CE6CCE}" type="presParOf" srcId="{43E4D32A-4D2C-420D-975E-B57507D7D21F}" destId="{53681145-8027-42FF-A6E0-7594C7E73E34}" srcOrd="0" destOrd="0" presId="urn:microsoft.com/office/officeart/2005/8/layout/hierarchy2"/>
    <dgm:cxn modelId="{7410E417-FA2C-4096-8A80-0A9FD004A2BD}" type="presParOf" srcId="{481C22E4-5DA6-4E82-A29B-AF13D8F057AE}" destId="{BE726D25-DE1C-4AD0-9969-1671A7E312EB}" srcOrd="7" destOrd="0" presId="urn:microsoft.com/office/officeart/2005/8/layout/hierarchy2"/>
    <dgm:cxn modelId="{7D479AA1-6112-4118-AE0E-84904F8B9646}" type="presParOf" srcId="{BE726D25-DE1C-4AD0-9969-1671A7E312EB}" destId="{4A5D218D-A95C-434E-838D-C7F772170DD0}" srcOrd="0" destOrd="0" presId="urn:microsoft.com/office/officeart/2005/8/layout/hierarchy2"/>
    <dgm:cxn modelId="{38A82D55-4953-41D1-974D-5A0CFAABE41A}" type="presParOf" srcId="{BE726D25-DE1C-4AD0-9969-1671A7E312EB}" destId="{0CE2EF01-9AB0-4520-A76C-DABAAA6DE9E8}" srcOrd="1" destOrd="0" presId="urn:microsoft.com/office/officeart/2005/8/layout/hierarchy2"/>
    <dgm:cxn modelId="{FEF0E126-B773-463F-87A4-F658A9723329}" type="presParOf" srcId="{0CE2EF01-9AB0-4520-A76C-DABAAA6DE9E8}" destId="{22F807AD-E577-4CA5-92B9-C3E9D9CDD267}" srcOrd="0" destOrd="0" presId="urn:microsoft.com/office/officeart/2005/8/layout/hierarchy2"/>
    <dgm:cxn modelId="{94975A4F-EFBB-4F45-A355-2C8040C88CBE}" type="presParOf" srcId="{22F807AD-E577-4CA5-92B9-C3E9D9CDD267}" destId="{FA855E1E-7948-4485-87D5-9D478BB462A4}" srcOrd="0" destOrd="0" presId="urn:microsoft.com/office/officeart/2005/8/layout/hierarchy2"/>
    <dgm:cxn modelId="{EB9D9A79-0016-4625-A10B-66699AB375D3}" type="presParOf" srcId="{0CE2EF01-9AB0-4520-A76C-DABAAA6DE9E8}" destId="{D5D8E22B-530E-43B9-B068-9EA849F7B8EA}" srcOrd="1" destOrd="0" presId="urn:microsoft.com/office/officeart/2005/8/layout/hierarchy2"/>
    <dgm:cxn modelId="{24354D47-06AB-4924-9627-A7B7B544921B}" type="presParOf" srcId="{D5D8E22B-530E-43B9-B068-9EA849F7B8EA}" destId="{4C04AFF8-77F9-40BC-BE90-F25529423121}" srcOrd="0" destOrd="0" presId="urn:microsoft.com/office/officeart/2005/8/layout/hierarchy2"/>
    <dgm:cxn modelId="{D81EF25B-E518-4B33-B102-F216C9CB83E4}" type="presParOf" srcId="{D5D8E22B-530E-43B9-B068-9EA849F7B8EA}" destId="{F0B91370-BFCA-4B33-B9E8-B8ADC54D0D3C}" srcOrd="1" destOrd="0" presId="urn:microsoft.com/office/officeart/2005/8/layout/hierarchy2"/>
    <dgm:cxn modelId="{EB52696B-4C20-40D9-A8F8-F5CECEE957CB}" type="presParOf" srcId="{F0B91370-BFCA-4B33-B9E8-B8ADC54D0D3C}" destId="{A0286001-6FEC-4FFD-A725-88079E6DF552}" srcOrd="0" destOrd="0" presId="urn:microsoft.com/office/officeart/2005/8/layout/hierarchy2"/>
    <dgm:cxn modelId="{9377788D-5E6D-485D-836F-1A293DF1C831}" type="presParOf" srcId="{A0286001-6FEC-4FFD-A725-88079E6DF552}" destId="{07A2BD17-43A5-4272-81DC-CDA669ED89CE}" srcOrd="0" destOrd="0" presId="urn:microsoft.com/office/officeart/2005/8/layout/hierarchy2"/>
    <dgm:cxn modelId="{5559F586-A215-4B25-8862-2717668D6FED}" type="presParOf" srcId="{F0B91370-BFCA-4B33-B9E8-B8ADC54D0D3C}" destId="{5094362C-E276-451C-BD46-8AA9C3A4CB4D}" srcOrd="1" destOrd="0" presId="urn:microsoft.com/office/officeart/2005/8/layout/hierarchy2"/>
    <dgm:cxn modelId="{502C45E6-6D00-4761-B120-80BA981B2633}" type="presParOf" srcId="{5094362C-E276-451C-BD46-8AA9C3A4CB4D}" destId="{FFB88E77-F39E-4CFC-8F10-11FB5968C0DA}" srcOrd="0" destOrd="0" presId="urn:microsoft.com/office/officeart/2005/8/layout/hierarchy2"/>
    <dgm:cxn modelId="{EB79CBC5-D6F7-4B01-9F6F-0FFBB91E59BB}" type="presParOf" srcId="{5094362C-E276-451C-BD46-8AA9C3A4CB4D}" destId="{571C3314-C293-471F-BEA7-DFE1C8371FD7}" srcOrd="1" destOrd="0" presId="urn:microsoft.com/office/officeart/2005/8/layout/hierarchy2"/>
    <dgm:cxn modelId="{1727E47D-5A67-4DE0-BB47-1CC7C66C5722}" type="presParOf" srcId="{0CE2EF01-9AB0-4520-A76C-DABAAA6DE9E8}" destId="{A513EFD0-54B0-4D15-8F26-B35A66726C2D}" srcOrd="2" destOrd="0" presId="urn:microsoft.com/office/officeart/2005/8/layout/hierarchy2"/>
    <dgm:cxn modelId="{8976B29C-D15C-457E-ACD5-E3997B907358}" type="presParOf" srcId="{A513EFD0-54B0-4D15-8F26-B35A66726C2D}" destId="{43E804CE-B5F6-4EAD-9CEE-2A58BE889C49}" srcOrd="0" destOrd="0" presId="urn:microsoft.com/office/officeart/2005/8/layout/hierarchy2"/>
    <dgm:cxn modelId="{C984A19B-B4AE-47DA-9FA1-104CA457AF03}" type="presParOf" srcId="{0CE2EF01-9AB0-4520-A76C-DABAAA6DE9E8}" destId="{77372340-E6BE-4C4B-BC68-9C45BE7DC491}" srcOrd="3" destOrd="0" presId="urn:microsoft.com/office/officeart/2005/8/layout/hierarchy2"/>
    <dgm:cxn modelId="{D3AA7990-98D2-43AD-ADD1-35574FA7CEC9}" type="presParOf" srcId="{77372340-E6BE-4C4B-BC68-9C45BE7DC491}" destId="{AA425AE3-5920-4AEE-A409-E58E23130145}" srcOrd="0" destOrd="0" presId="urn:microsoft.com/office/officeart/2005/8/layout/hierarchy2"/>
    <dgm:cxn modelId="{F300EFA1-3AE1-4347-940C-31A10FF7F798}" type="presParOf" srcId="{77372340-E6BE-4C4B-BC68-9C45BE7DC491}" destId="{CD7F98FF-321E-47A2-A811-9B589BCBD0A0}"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 xmlns:p14="http://schemas.microsoft.com/office/powerpoint/2010/main" val="12183617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9"/>
        <p:cNvGrpSpPr/>
        <p:nvPr/>
      </p:nvGrpSpPr>
      <p:grpSpPr>
        <a:xfrm>
          <a:off x="0" y="0"/>
          <a:ext cx="0" cy="0"/>
          <a:chOff x="0" y="0"/>
          <a:chExt cx="0" cy="0"/>
        </a:xfrm>
      </p:grpSpPr>
      <p:sp>
        <p:nvSpPr>
          <p:cNvPr id="20" name="Shape 20"/>
          <p:cNvSpPr/>
          <p:nvPr/>
        </p:nvSpPr>
        <p:spPr>
          <a:xfrm>
            <a:off x="8142710" y="3918330"/>
            <a:ext cx="943913" cy="1337393"/>
          </a:xfrm>
          <a:prstGeom prst="rect">
            <a:avLst/>
          </a:prstGeom>
        </p:spPr>
        <p:txBody>
          <a:bodyPr>
            <a:prstTxWarp prst="textPlain">
              <a:avLst/>
            </a:prstTxWarp>
          </a:bodyPr>
          <a:lstStyle/>
          <a:p>
            <a:pPr lvl="0" algn="ctr"/>
            <a:r>
              <a:rPr b="1" i="0">
                <a:ln>
                  <a:noFill/>
                </a:ln>
                <a:solidFill>
                  <a:srgbClr val="00BFC9">
                    <a:alpha val="45000"/>
                  </a:srgbClr>
                </a:solidFill>
                <a:latin typeface="Montserrat"/>
              </a:rPr>
              <a:t>5</a:t>
            </a:r>
          </a:p>
        </p:txBody>
      </p:sp>
      <p:sp>
        <p:nvSpPr>
          <p:cNvPr id="21" name="Shape 21"/>
          <p:cNvSpPr/>
          <p:nvPr/>
        </p:nvSpPr>
        <p:spPr>
          <a:xfrm>
            <a:off x="8246778" y="1061814"/>
            <a:ext cx="565396" cy="794635"/>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3</a:t>
            </a:r>
          </a:p>
        </p:txBody>
      </p:sp>
      <p:sp>
        <p:nvSpPr>
          <p:cNvPr id="22" name="Shape 22"/>
          <p:cNvSpPr/>
          <p:nvPr/>
        </p:nvSpPr>
        <p:spPr>
          <a:xfrm>
            <a:off x="7302237" y="4554391"/>
            <a:ext cx="623239" cy="668561"/>
          </a:xfrm>
          <a:prstGeom prst="rect">
            <a:avLst/>
          </a:prstGeom>
        </p:spPr>
        <p:txBody>
          <a:bodyPr>
            <a:prstTxWarp prst="textPlain">
              <a:avLst/>
            </a:prstTxWarp>
          </a:bodyPr>
          <a:lstStyle/>
          <a:p>
            <a:pPr lvl="0" algn="ctr"/>
            <a:r>
              <a:rPr b="1" i="0">
                <a:ln>
                  <a:noFill/>
                </a:ln>
                <a:solidFill>
                  <a:srgbClr val="00FFFF">
                    <a:alpha val="13460"/>
                  </a:srgbClr>
                </a:solidFill>
                <a:latin typeface="Montserrat"/>
              </a:rPr>
              <a:t>€</a:t>
            </a:r>
          </a:p>
        </p:txBody>
      </p:sp>
      <p:sp>
        <p:nvSpPr>
          <p:cNvPr id="23" name="Shape 23"/>
          <p:cNvSpPr/>
          <p:nvPr/>
        </p:nvSpPr>
        <p:spPr>
          <a:xfrm>
            <a:off x="8812175" y="313544"/>
            <a:ext cx="505296" cy="649408"/>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9</a:t>
            </a:r>
          </a:p>
        </p:txBody>
      </p:sp>
      <p:sp>
        <p:nvSpPr>
          <p:cNvPr id="24" name="Shape 24"/>
          <p:cNvSpPr/>
          <p:nvPr/>
        </p:nvSpPr>
        <p:spPr>
          <a:xfrm>
            <a:off x="7486177" y="4101248"/>
            <a:ext cx="218856" cy="338538"/>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7</a:t>
            </a:r>
          </a:p>
        </p:txBody>
      </p:sp>
      <p:sp>
        <p:nvSpPr>
          <p:cNvPr id="25" name="Shape 25"/>
          <p:cNvSpPr/>
          <p:nvPr/>
        </p:nvSpPr>
        <p:spPr>
          <a:xfrm>
            <a:off x="6980299" y="-88162"/>
            <a:ext cx="707299" cy="1056470"/>
          </a:xfrm>
          <a:prstGeom prst="rect">
            <a:avLst/>
          </a:prstGeom>
        </p:spPr>
        <p:txBody>
          <a:bodyPr>
            <a:prstTxWarp prst="textPlain">
              <a:avLst/>
            </a:prstTxWarp>
          </a:bodyPr>
          <a:lstStyle/>
          <a:p>
            <a:pPr lvl="0" algn="ctr"/>
            <a:r>
              <a:rPr b="1" i="0">
                <a:ln>
                  <a:noFill/>
                </a:ln>
                <a:solidFill>
                  <a:srgbClr val="00BFC9">
                    <a:alpha val="45000"/>
                  </a:srgbClr>
                </a:solidFill>
                <a:latin typeface="Montserrat"/>
              </a:rPr>
              <a:t>$</a:t>
            </a:r>
          </a:p>
        </p:txBody>
      </p:sp>
      <p:sp>
        <p:nvSpPr>
          <p:cNvPr id="26" name="Shape 26"/>
          <p:cNvSpPr/>
          <p:nvPr/>
        </p:nvSpPr>
        <p:spPr>
          <a:xfrm>
            <a:off x="8353587" y="325841"/>
            <a:ext cx="315619" cy="436344"/>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a:t>
            </a:r>
          </a:p>
        </p:txBody>
      </p:sp>
      <p:sp>
        <p:nvSpPr>
          <p:cNvPr id="27" name="Shape 27"/>
          <p:cNvSpPr/>
          <p:nvPr/>
        </p:nvSpPr>
        <p:spPr>
          <a:xfrm>
            <a:off x="7687615" y="916471"/>
            <a:ext cx="245358" cy="453113"/>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1</a:t>
            </a:r>
          </a:p>
        </p:txBody>
      </p:sp>
      <p:sp>
        <p:nvSpPr>
          <p:cNvPr id="28" name="Shape 28"/>
          <p:cNvSpPr/>
          <p:nvPr/>
        </p:nvSpPr>
        <p:spPr>
          <a:xfrm>
            <a:off x="8637153" y="2924174"/>
            <a:ext cx="816947" cy="1106133"/>
          </a:xfrm>
          <a:prstGeom prst="rect">
            <a:avLst/>
          </a:prstGeom>
        </p:spPr>
        <p:txBody>
          <a:bodyPr>
            <a:prstTxWarp prst="textPlain">
              <a:avLst/>
            </a:prstTxWarp>
          </a:bodyPr>
          <a:lstStyle/>
          <a:p>
            <a:pPr lvl="0" algn="ctr"/>
            <a:r>
              <a:rPr b="1" i="0">
                <a:ln>
                  <a:noFill/>
                </a:ln>
                <a:solidFill>
                  <a:srgbClr val="00FFFF">
                    <a:alpha val="13460"/>
                  </a:srgbClr>
                </a:solidFill>
                <a:latin typeface="Montserrat"/>
              </a:rPr>
              <a:t>8</a:t>
            </a:r>
          </a:p>
        </p:txBody>
      </p:sp>
      <p:sp>
        <p:nvSpPr>
          <p:cNvPr id="29" name="Shape 29"/>
          <p:cNvSpPr/>
          <p:nvPr/>
        </p:nvSpPr>
        <p:spPr>
          <a:xfrm rot="-5400000">
            <a:off x="6839999" y="4568068"/>
            <a:ext cx="416999" cy="328499"/>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rot="5400000">
            <a:off x="6496124" y="-12474"/>
            <a:ext cx="589800" cy="407100"/>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8208235" y="3375181"/>
            <a:ext cx="218854" cy="309864"/>
          </a:xfrm>
          <a:prstGeom prst="rect">
            <a:avLst/>
          </a:prstGeom>
        </p:spPr>
        <p:txBody>
          <a:bodyPr>
            <a:prstTxWarp prst="textPlain">
              <a:avLst/>
            </a:prstTxWarp>
          </a:bodyPr>
          <a:lstStyle/>
          <a:p>
            <a:pPr lvl="0" algn="ctr"/>
            <a:r>
              <a:rPr b="1" i="0">
                <a:ln>
                  <a:noFill/>
                </a:ln>
                <a:solidFill>
                  <a:srgbClr val="6AA84F"/>
                </a:solidFill>
                <a:latin typeface="Montserrat"/>
              </a:rPr>
              <a:t>2</a:t>
            </a:r>
          </a:p>
        </p:txBody>
      </p:sp>
      <p:sp>
        <p:nvSpPr>
          <p:cNvPr id="32" name="Shape 32"/>
          <p:cNvSpPr/>
          <p:nvPr/>
        </p:nvSpPr>
        <p:spPr>
          <a:xfrm>
            <a:off x="8013853" y="659316"/>
            <a:ext cx="258850" cy="308993"/>
          </a:xfrm>
          <a:prstGeom prst="rect">
            <a:avLst/>
          </a:prstGeom>
        </p:spPr>
        <p:txBody>
          <a:bodyPr>
            <a:prstTxWarp prst="textPlain">
              <a:avLst/>
            </a:prstTxWarp>
          </a:bodyPr>
          <a:lstStyle/>
          <a:p>
            <a:pPr lvl="0" algn="ctr"/>
            <a:r>
              <a:rPr b="0" i="0">
                <a:ln>
                  <a:noFill/>
                </a:ln>
                <a:solidFill>
                  <a:srgbClr val="6AA84F"/>
                </a:solidFill>
                <a:latin typeface="Abril Fatface"/>
              </a:rPr>
              <a:t>0</a:t>
            </a:r>
          </a:p>
        </p:txBody>
      </p:sp>
      <p:sp>
        <p:nvSpPr>
          <p:cNvPr id="33" name="Shape 33"/>
          <p:cNvSpPr/>
          <p:nvPr/>
        </p:nvSpPr>
        <p:spPr>
          <a:xfrm>
            <a:off x="7828438" y="4163755"/>
            <a:ext cx="206506" cy="213544"/>
          </a:xfrm>
          <a:prstGeom prst="rect">
            <a:avLst/>
          </a:prstGeom>
        </p:spPr>
        <p:txBody>
          <a:bodyPr>
            <a:prstTxWarp prst="textPlain">
              <a:avLst/>
            </a:prstTxWarp>
          </a:bodyPr>
          <a:lstStyle/>
          <a:p>
            <a:pPr lvl="0" algn="ctr"/>
            <a:r>
              <a:rPr b="1" i="0">
                <a:ln>
                  <a:noFill/>
                </a:ln>
                <a:solidFill>
                  <a:srgbClr val="6AA84F"/>
                </a:solidFill>
                <a:latin typeface="Montserrat"/>
              </a:rPr>
              <a:t>¥</a:t>
            </a:r>
          </a:p>
        </p:txBody>
      </p:sp>
      <p:sp>
        <p:nvSpPr>
          <p:cNvPr id="34" name="Shape 34"/>
          <p:cNvSpPr/>
          <p:nvPr/>
        </p:nvSpPr>
        <p:spPr>
          <a:xfrm>
            <a:off x="8003439" y="1292796"/>
            <a:ext cx="172864" cy="211167"/>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4</a:t>
            </a:r>
          </a:p>
        </p:txBody>
      </p:sp>
      <p:sp>
        <p:nvSpPr>
          <p:cNvPr id="35" name="Shape 35"/>
          <p:cNvSpPr/>
          <p:nvPr/>
        </p:nvSpPr>
        <p:spPr>
          <a:xfrm>
            <a:off x="7939495" y="-95340"/>
            <a:ext cx="476420" cy="661141"/>
          </a:xfrm>
          <a:prstGeom prst="rect">
            <a:avLst/>
          </a:prstGeom>
        </p:spPr>
        <p:txBody>
          <a:bodyPr>
            <a:prstTxWarp prst="textPlain">
              <a:avLst/>
            </a:prstTxWarp>
          </a:bodyPr>
          <a:lstStyle/>
          <a:p>
            <a:pPr lvl="0" algn="ctr"/>
            <a:r>
              <a:rPr b="1" i="0">
                <a:ln>
                  <a:noFill/>
                </a:ln>
                <a:solidFill>
                  <a:srgbClr val="00FFFF">
                    <a:alpha val="13460"/>
                  </a:srgbClr>
                </a:solidFill>
                <a:latin typeface="Montserrat"/>
              </a:rPr>
              <a:t>6</a:t>
            </a:r>
          </a:p>
        </p:txBody>
      </p:sp>
      <p:sp>
        <p:nvSpPr>
          <p:cNvPr id="36" name="Shape 36"/>
          <p:cNvSpPr/>
          <p:nvPr/>
        </p:nvSpPr>
        <p:spPr>
          <a:xfrm>
            <a:off x="7709339" y="156126"/>
            <a:ext cx="64052" cy="158204"/>
          </a:xfrm>
          <a:prstGeom prst="rect">
            <a:avLst/>
          </a:prstGeom>
        </p:spPr>
        <p:txBody>
          <a:bodyPr>
            <a:prstTxWarp prst="textPlain">
              <a:avLst/>
            </a:prstTxWarp>
          </a:bodyPr>
          <a:lstStyle/>
          <a:p>
            <a:pPr lvl="0" algn="ctr"/>
            <a:r>
              <a:rPr b="1" i="0">
                <a:ln>
                  <a:noFill/>
                </a:ln>
                <a:solidFill>
                  <a:srgbClr val="6AA84F"/>
                </a:solidFill>
                <a:latin typeface="Montserrat"/>
              </a:rPr>
              <a:t>1</a:t>
            </a:r>
          </a:p>
        </p:txBody>
      </p:sp>
      <p:sp>
        <p:nvSpPr>
          <p:cNvPr id="37" name="Shape 37"/>
          <p:cNvSpPr/>
          <p:nvPr/>
        </p:nvSpPr>
        <p:spPr>
          <a:xfrm>
            <a:off x="9017901" y="4284543"/>
            <a:ext cx="121390" cy="166375"/>
          </a:xfrm>
          <a:prstGeom prst="rect">
            <a:avLst/>
          </a:prstGeom>
        </p:spPr>
        <p:txBody>
          <a:bodyPr>
            <a:prstTxWarp prst="textPlain">
              <a:avLst/>
            </a:prstTxWarp>
          </a:bodyPr>
          <a:lstStyle/>
          <a:p>
            <a:pPr lvl="0" algn="ctr"/>
            <a:r>
              <a:rPr b="1" i="0">
                <a:ln>
                  <a:noFill/>
                </a:ln>
                <a:solidFill>
                  <a:srgbClr val="6AA84F"/>
                </a:solidFill>
                <a:latin typeface="Montserrat"/>
              </a:rPr>
              <a:t>4</a:t>
            </a:r>
          </a:p>
        </p:txBody>
      </p:sp>
      <p:sp>
        <p:nvSpPr>
          <p:cNvPr id="38" name="Shape 38"/>
          <p:cNvSpPr/>
          <p:nvPr/>
        </p:nvSpPr>
        <p:spPr>
          <a:xfrm>
            <a:off x="8736528" y="68643"/>
            <a:ext cx="172851" cy="251572"/>
          </a:xfrm>
          <a:prstGeom prst="rect">
            <a:avLst/>
          </a:prstGeom>
        </p:spPr>
        <p:txBody>
          <a:bodyPr>
            <a:prstTxWarp prst="textPlain">
              <a:avLst/>
            </a:prstTxWarp>
          </a:bodyPr>
          <a:lstStyle/>
          <a:p>
            <a:pPr lvl="0" algn="ctr"/>
            <a:r>
              <a:rPr b="0" i="0">
                <a:ln>
                  <a:noFill/>
                </a:ln>
                <a:solidFill>
                  <a:srgbClr val="6AA84F"/>
                </a:solidFill>
                <a:latin typeface="Abril Fatface"/>
              </a:rPr>
              <a:t>5</a:t>
            </a:r>
          </a:p>
        </p:txBody>
      </p:sp>
      <p:sp>
        <p:nvSpPr>
          <p:cNvPr id="39" name="Shape 39"/>
          <p:cNvSpPr/>
          <p:nvPr/>
        </p:nvSpPr>
        <p:spPr>
          <a:xfrm>
            <a:off x="9053841" y="1122373"/>
            <a:ext cx="172852" cy="222145"/>
          </a:xfrm>
          <a:prstGeom prst="rect">
            <a:avLst/>
          </a:prstGeom>
        </p:spPr>
        <p:txBody>
          <a:bodyPr>
            <a:prstTxWarp prst="textPlain">
              <a:avLst/>
            </a:prstTxWarp>
          </a:bodyPr>
          <a:lstStyle/>
          <a:p>
            <a:pPr lvl="0" algn="ctr"/>
            <a:r>
              <a:rPr b="0" i="0">
                <a:ln>
                  <a:noFill/>
                </a:ln>
                <a:solidFill>
                  <a:srgbClr val="6AA84F"/>
                </a:solidFill>
                <a:latin typeface="Abril Fatface"/>
              </a:rPr>
              <a:t>8</a:t>
            </a:r>
          </a:p>
        </p:txBody>
      </p:sp>
      <p:sp>
        <p:nvSpPr>
          <p:cNvPr id="40" name="Shape 40"/>
          <p:cNvSpPr txBox="1">
            <a:spLocks noGrp="1"/>
          </p:cNvSpPr>
          <p:nvPr>
            <p:ph type="ctrTitle"/>
          </p:nvPr>
        </p:nvSpPr>
        <p:spPr>
          <a:xfrm>
            <a:off x="1661700" y="1991825"/>
            <a:ext cx="5820599" cy="1159799"/>
          </a:xfrm>
          <a:prstGeom prst="rect">
            <a:avLst/>
          </a:prstGeom>
        </p:spPr>
        <p:txBody>
          <a:bodyPr lIns="91425" tIns="91425" rIns="91425" bIns="91425" anchor="ctr" anchorCtr="0"/>
          <a:lstStyle>
            <a:lvl1pPr lvl="0" algn="ctr">
              <a:spcBef>
                <a:spcPts val="0"/>
              </a:spcBef>
              <a:buClr>
                <a:srgbClr val="EFEFEF"/>
              </a:buClr>
              <a:buSzPct val="100000"/>
              <a:defRPr sz="4800">
                <a:solidFill>
                  <a:srgbClr val="EFEFEF"/>
                </a:solidFill>
              </a:defRPr>
            </a:lvl1pPr>
            <a:lvl2pPr lvl="1" algn="ctr">
              <a:spcBef>
                <a:spcPts val="0"/>
              </a:spcBef>
              <a:buClr>
                <a:srgbClr val="EFEFEF"/>
              </a:buClr>
              <a:buSzPct val="100000"/>
              <a:defRPr sz="4800">
                <a:solidFill>
                  <a:srgbClr val="EFEFEF"/>
                </a:solidFill>
              </a:defRPr>
            </a:lvl2pPr>
            <a:lvl3pPr lvl="2" algn="ctr">
              <a:spcBef>
                <a:spcPts val="0"/>
              </a:spcBef>
              <a:buClr>
                <a:srgbClr val="EFEFEF"/>
              </a:buClr>
              <a:buSzPct val="100000"/>
              <a:defRPr sz="4800">
                <a:solidFill>
                  <a:srgbClr val="EFEFEF"/>
                </a:solidFill>
              </a:defRPr>
            </a:lvl3pPr>
            <a:lvl4pPr lvl="3" algn="ctr">
              <a:spcBef>
                <a:spcPts val="0"/>
              </a:spcBef>
              <a:buClr>
                <a:srgbClr val="EFEFEF"/>
              </a:buClr>
              <a:buSzPct val="100000"/>
              <a:defRPr sz="4800">
                <a:solidFill>
                  <a:srgbClr val="EFEFEF"/>
                </a:solidFill>
              </a:defRPr>
            </a:lvl4pPr>
            <a:lvl5pPr lvl="4" algn="ctr">
              <a:spcBef>
                <a:spcPts val="0"/>
              </a:spcBef>
              <a:buClr>
                <a:srgbClr val="EFEFEF"/>
              </a:buClr>
              <a:buSzPct val="100000"/>
              <a:defRPr sz="4800">
                <a:solidFill>
                  <a:srgbClr val="EFEFEF"/>
                </a:solidFill>
              </a:defRPr>
            </a:lvl5pPr>
            <a:lvl6pPr lvl="5" algn="ctr">
              <a:spcBef>
                <a:spcPts val="0"/>
              </a:spcBef>
              <a:buClr>
                <a:srgbClr val="EFEFEF"/>
              </a:buClr>
              <a:buSzPct val="100000"/>
              <a:defRPr sz="4800">
                <a:solidFill>
                  <a:srgbClr val="EFEFEF"/>
                </a:solidFill>
              </a:defRPr>
            </a:lvl6pPr>
            <a:lvl7pPr lvl="6" algn="ctr">
              <a:spcBef>
                <a:spcPts val="0"/>
              </a:spcBef>
              <a:buClr>
                <a:srgbClr val="EFEFEF"/>
              </a:buClr>
              <a:buSzPct val="100000"/>
              <a:defRPr sz="4800">
                <a:solidFill>
                  <a:srgbClr val="EFEFEF"/>
                </a:solidFill>
              </a:defRPr>
            </a:lvl7pPr>
            <a:lvl8pPr lvl="7" algn="ctr">
              <a:spcBef>
                <a:spcPts val="0"/>
              </a:spcBef>
              <a:buClr>
                <a:srgbClr val="EFEFEF"/>
              </a:buClr>
              <a:buSzPct val="100000"/>
              <a:defRPr sz="4800">
                <a:solidFill>
                  <a:srgbClr val="EFEFEF"/>
                </a:solidFill>
              </a:defRPr>
            </a:lvl8pPr>
            <a:lvl9pPr lvl="8" algn="ctr">
              <a:spcBef>
                <a:spcPts val="0"/>
              </a:spcBef>
              <a:buClr>
                <a:srgbClr val="EFEFEF"/>
              </a:buClr>
              <a:buSzPct val="100000"/>
              <a:defRPr sz="4800">
                <a:solidFill>
                  <a:srgbClr val="EFEFEF"/>
                </a:solidFill>
              </a:defRPr>
            </a:lvl9pPr>
          </a:lstStyle>
          <a:p>
            <a:endParaRPr/>
          </a:p>
        </p:txBody>
      </p:sp>
      <p:sp>
        <p:nvSpPr>
          <p:cNvPr id="41" name="Shape 41"/>
          <p:cNvSpPr/>
          <p:nvPr/>
        </p:nvSpPr>
        <p:spPr>
          <a:xfrm>
            <a:off x="240789" y="-249877"/>
            <a:ext cx="1325150" cy="1838954"/>
          </a:xfrm>
          <a:prstGeom prst="rect">
            <a:avLst/>
          </a:prstGeom>
        </p:spPr>
        <p:txBody>
          <a:bodyPr>
            <a:prstTxWarp prst="textPlain">
              <a:avLst/>
            </a:prstTxWarp>
          </a:bodyPr>
          <a:lstStyle/>
          <a:p>
            <a:pPr lvl="0" algn="ctr"/>
            <a:r>
              <a:rPr b="1" i="0">
                <a:ln>
                  <a:noFill/>
                </a:ln>
                <a:solidFill>
                  <a:srgbClr val="00BFC9">
                    <a:alpha val="45000"/>
                  </a:srgbClr>
                </a:solidFill>
                <a:latin typeface="Montserrat"/>
              </a:rPr>
              <a:t>6</a:t>
            </a:r>
          </a:p>
        </p:txBody>
      </p:sp>
      <p:sp>
        <p:nvSpPr>
          <p:cNvPr id="42" name="Shape 42"/>
          <p:cNvSpPr/>
          <p:nvPr/>
        </p:nvSpPr>
        <p:spPr>
          <a:xfrm>
            <a:off x="1462668" y="359548"/>
            <a:ext cx="684177" cy="835806"/>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4</a:t>
            </a:r>
          </a:p>
        </p:txBody>
      </p:sp>
      <p:sp>
        <p:nvSpPr>
          <p:cNvPr id="43" name="Shape 43"/>
          <p:cNvSpPr/>
          <p:nvPr/>
        </p:nvSpPr>
        <p:spPr>
          <a:xfrm>
            <a:off x="-145672" y="1499254"/>
            <a:ext cx="545850" cy="815317"/>
          </a:xfrm>
          <a:prstGeom prst="rect">
            <a:avLst/>
          </a:prstGeom>
        </p:spPr>
        <p:txBody>
          <a:bodyPr>
            <a:prstTxWarp prst="textPlain">
              <a:avLst/>
            </a:prstTxWarp>
          </a:bodyPr>
          <a:lstStyle/>
          <a:p>
            <a:pPr lvl="0" algn="ctr"/>
            <a:r>
              <a:rPr b="1" i="0">
                <a:ln>
                  <a:noFill/>
                </a:ln>
                <a:solidFill>
                  <a:srgbClr val="00FFFF">
                    <a:alpha val="13460"/>
                  </a:srgbClr>
                </a:solidFill>
                <a:latin typeface="Montserrat"/>
              </a:rPr>
              <a:t>$</a:t>
            </a:r>
          </a:p>
        </p:txBody>
      </p:sp>
      <p:sp>
        <p:nvSpPr>
          <p:cNvPr id="44" name="Shape 44"/>
          <p:cNvSpPr/>
          <p:nvPr/>
        </p:nvSpPr>
        <p:spPr>
          <a:xfrm>
            <a:off x="468639" y="3330899"/>
            <a:ext cx="596300" cy="711807"/>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0</a:t>
            </a:r>
          </a:p>
        </p:txBody>
      </p:sp>
      <p:sp>
        <p:nvSpPr>
          <p:cNvPr id="45" name="Shape 45"/>
          <p:cNvSpPr/>
          <p:nvPr/>
        </p:nvSpPr>
        <p:spPr>
          <a:xfrm>
            <a:off x="2715923" y="4728432"/>
            <a:ext cx="422822" cy="543417"/>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8</a:t>
            </a:r>
          </a:p>
        </p:txBody>
      </p:sp>
      <p:sp>
        <p:nvSpPr>
          <p:cNvPr id="46" name="Shape 46"/>
          <p:cNvSpPr/>
          <p:nvPr/>
        </p:nvSpPr>
        <p:spPr>
          <a:xfrm>
            <a:off x="857003" y="4218045"/>
            <a:ext cx="948321" cy="1017280"/>
          </a:xfrm>
          <a:prstGeom prst="rect">
            <a:avLst/>
          </a:prstGeom>
        </p:spPr>
        <p:txBody>
          <a:bodyPr>
            <a:prstTxWarp prst="textPlain">
              <a:avLst/>
            </a:prstTxWarp>
          </a:bodyPr>
          <a:lstStyle/>
          <a:p>
            <a:pPr lvl="0" algn="ctr"/>
            <a:r>
              <a:rPr b="1" i="0">
                <a:ln>
                  <a:noFill/>
                </a:ln>
                <a:solidFill>
                  <a:srgbClr val="00BFC9">
                    <a:alpha val="45000"/>
                  </a:srgbClr>
                </a:solidFill>
                <a:latin typeface="Montserrat"/>
              </a:rPr>
              <a:t>€</a:t>
            </a:r>
          </a:p>
        </p:txBody>
      </p:sp>
      <p:sp>
        <p:nvSpPr>
          <p:cNvPr id="47" name="Shape 47"/>
          <p:cNvSpPr/>
          <p:nvPr/>
        </p:nvSpPr>
        <p:spPr>
          <a:xfrm>
            <a:off x="6477124" y="659323"/>
            <a:ext cx="375994" cy="418412"/>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a:t>
            </a:r>
          </a:p>
        </p:txBody>
      </p:sp>
      <p:sp>
        <p:nvSpPr>
          <p:cNvPr id="48" name="Shape 48"/>
          <p:cNvSpPr/>
          <p:nvPr/>
        </p:nvSpPr>
        <p:spPr>
          <a:xfrm>
            <a:off x="2001207" y="4048123"/>
            <a:ext cx="340184" cy="496651"/>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2</a:t>
            </a:r>
          </a:p>
        </p:txBody>
      </p:sp>
      <p:sp>
        <p:nvSpPr>
          <p:cNvPr id="49" name="Shape 49"/>
          <p:cNvSpPr/>
          <p:nvPr/>
        </p:nvSpPr>
        <p:spPr>
          <a:xfrm>
            <a:off x="-202824" y="3641301"/>
            <a:ext cx="863937" cy="1198949"/>
          </a:xfrm>
          <a:prstGeom prst="rect">
            <a:avLst/>
          </a:prstGeom>
        </p:spPr>
        <p:txBody>
          <a:bodyPr>
            <a:prstTxWarp prst="textPlain">
              <a:avLst/>
            </a:prstTxWarp>
          </a:bodyPr>
          <a:lstStyle/>
          <a:p>
            <a:pPr lvl="0" algn="ctr"/>
            <a:r>
              <a:rPr b="1" i="0">
                <a:ln>
                  <a:noFill/>
                </a:ln>
                <a:solidFill>
                  <a:srgbClr val="00FFFF">
                    <a:alpha val="13460"/>
                  </a:srgbClr>
                </a:solidFill>
                <a:latin typeface="Montserrat"/>
              </a:rPr>
              <a:t>9</a:t>
            </a:r>
          </a:p>
        </p:txBody>
      </p:sp>
      <p:sp>
        <p:nvSpPr>
          <p:cNvPr id="50" name="Shape 50"/>
          <p:cNvSpPr/>
          <p:nvPr/>
        </p:nvSpPr>
        <p:spPr>
          <a:xfrm rot="-5400000">
            <a:off x="1953572" y="-64892"/>
            <a:ext cx="756299" cy="595799"/>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rot="5400000">
            <a:off x="2309285" y="4286696"/>
            <a:ext cx="746699" cy="515100"/>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909495" y="3809336"/>
            <a:ext cx="234870" cy="332106"/>
          </a:xfrm>
          <a:prstGeom prst="rect">
            <a:avLst/>
          </a:prstGeom>
        </p:spPr>
        <p:txBody>
          <a:bodyPr>
            <a:prstTxWarp prst="textPlain">
              <a:avLst/>
            </a:prstTxWarp>
          </a:bodyPr>
          <a:lstStyle/>
          <a:p>
            <a:pPr lvl="0" algn="ctr"/>
            <a:r>
              <a:rPr b="1" i="0">
                <a:ln>
                  <a:noFill/>
                </a:ln>
                <a:solidFill>
                  <a:srgbClr val="6AA84F"/>
                </a:solidFill>
                <a:latin typeface="Montserrat"/>
              </a:rPr>
              <a:t>3</a:t>
            </a:r>
          </a:p>
        </p:txBody>
      </p:sp>
      <p:sp>
        <p:nvSpPr>
          <p:cNvPr id="53" name="Shape 53"/>
          <p:cNvSpPr/>
          <p:nvPr/>
        </p:nvSpPr>
        <p:spPr>
          <a:xfrm>
            <a:off x="180514" y="977225"/>
            <a:ext cx="178752" cy="330110"/>
          </a:xfrm>
          <a:prstGeom prst="rect">
            <a:avLst/>
          </a:prstGeom>
        </p:spPr>
        <p:txBody>
          <a:bodyPr>
            <a:prstTxWarp prst="textPlain">
              <a:avLst/>
            </a:prstTxWarp>
          </a:bodyPr>
          <a:lstStyle/>
          <a:p>
            <a:pPr lvl="0" algn="ctr"/>
            <a:r>
              <a:rPr b="0" i="0">
                <a:ln>
                  <a:noFill/>
                </a:ln>
                <a:solidFill>
                  <a:srgbClr val="6AA84F"/>
                </a:solidFill>
                <a:latin typeface="Abril Fatface"/>
              </a:rPr>
              <a:t>1</a:t>
            </a:r>
          </a:p>
        </p:txBody>
      </p:sp>
      <p:sp>
        <p:nvSpPr>
          <p:cNvPr id="54" name="Shape 54"/>
          <p:cNvSpPr/>
          <p:nvPr/>
        </p:nvSpPr>
        <p:spPr>
          <a:xfrm>
            <a:off x="2001207" y="4738570"/>
            <a:ext cx="172435" cy="245057"/>
          </a:xfrm>
          <a:prstGeom prst="rect">
            <a:avLst/>
          </a:prstGeom>
        </p:spPr>
        <p:txBody>
          <a:bodyPr>
            <a:prstTxWarp prst="textPlain">
              <a:avLst/>
            </a:prstTxWarp>
          </a:bodyPr>
          <a:lstStyle/>
          <a:p>
            <a:pPr lvl="0" algn="ctr"/>
            <a:r>
              <a:rPr b="1" i="0">
                <a:ln>
                  <a:noFill/>
                </a:ln>
                <a:solidFill>
                  <a:srgbClr val="6AA84F"/>
                </a:solidFill>
                <a:latin typeface="Montserrat"/>
              </a:rPr>
              <a:t>£</a:t>
            </a:r>
          </a:p>
        </p:txBody>
      </p:sp>
      <p:sp>
        <p:nvSpPr>
          <p:cNvPr id="55" name="Shape 55"/>
          <p:cNvSpPr/>
          <p:nvPr/>
        </p:nvSpPr>
        <p:spPr>
          <a:xfrm>
            <a:off x="3322800" y="4742227"/>
            <a:ext cx="163349" cy="237740"/>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5</a:t>
            </a:r>
          </a:p>
        </p:txBody>
      </p:sp>
      <p:sp>
        <p:nvSpPr>
          <p:cNvPr id="56" name="Shape 56"/>
          <p:cNvSpPr/>
          <p:nvPr/>
        </p:nvSpPr>
        <p:spPr>
          <a:xfrm>
            <a:off x="2629622" y="359546"/>
            <a:ext cx="461789" cy="639195"/>
          </a:xfrm>
          <a:prstGeom prst="rect">
            <a:avLst/>
          </a:prstGeom>
        </p:spPr>
        <p:txBody>
          <a:bodyPr>
            <a:prstTxWarp prst="textPlain">
              <a:avLst/>
            </a:prstTxWarp>
          </a:bodyPr>
          <a:lstStyle/>
          <a:p>
            <a:pPr lvl="0" algn="ctr"/>
            <a:r>
              <a:rPr b="1" i="0">
                <a:ln>
                  <a:noFill/>
                </a:ln>
                <a:solidFill>
                  <a:srgbClr val="00FFFF">
                    <a:alpha val="13460"/>
                  </a:srgbClr>
                </a:solidFill>
                <a:latin typeface="Montserrat"/>
              </a:rPr>
              <a:t>7</a:t>
            </a:r>
          </a:p>
        </p:txBody>
      </p:sp>
      <p:sp>
        <p:nvSpPr>
          <p:cNvPr id="57" name="Shape 57"/>
          <p:cNvSpPr/>
          <p:nvPr/>
        </p:nvSpPr>
        <p:spPr>
          <a:xfrm>
            <a:off x="65334" y="101130"/>
            <a:ext cx="123828" cy="175316"/>
          </a:xfrm>
          <a:prstGeom prst="rect">
            <a:avLst/>
          </a:prstGeom>
        </p:spPr>
        <p:txBody>
          <a:bodyPr>
            <a:prstTxWarp prst="textPlain">
              <a:avLst/>
            </a:prstTxWarp>
          </a:bodyPr>
          <a:lstStyle/>
          <a:p>
            <a:pPr lvl="0" algn="ctr"/>
            <a:r>
              <a:rPr b="1" i="0">
                <a:ln>
                  <a:noFill/>
                </a:ln>
                <a:solidFill>
                  <a:srgbClr val="6AA84F"/>
                </a:solidFill>
                <a:latin typeface="Montserrat"/>
              </a:rPr>
              <a:t>2</a:t>
            </a:r>
          </a:p>
        </p:txBody>
      </p:sp>
      <p:sp>
        <p:nvSpPr>
          <p:cNvPr id="58" name="Shape 58"/>
          <p:cNvSpPr/>
          <p:nvPr/>
        </p:nvSpPr>
        <p:spPr>
          <a:xfrm>
            <a:off x="575656" y="4769891"/>
            <a:ext cx="128737" cy="182400"/>
          </a:xfrm>
          <a:prstGeom prst="rect">
            <a:avLst/>
          </a:prstGeom>
        </p:spPr>
        <p:txBody>
          <a:bodyPr>
            <a:prstTxWarp prst="textPlain">
              <a:avLst/>
            </a:prstTxWarp>
          </a:bodyPr>
          <a:lstStyle/>
          <a:p>
            <a:pPr lvl="0" algn="ctr"/>
            <a:r>
              <a:rPr b="1" i="0">
                <a:ln>
                  <a:noFill/>
                </a:ln>
                <a:solidFill>
                  <a:srgbClr val="6AA84F"/>
                </a:solidFill>
                <a:latin typeface="Montserrat"/>
              </a:rPr>
              <a:t>5</a:t>
            </a:r>
          </a:p>
        </p:txBody>
      </p:sp>
      <p:sp>
        <p:nvSpPr>
          <p:cNvPr id="59" name="Shape 59"/>
          <p:cNvSpPr/>
          <p:nvPr/>
        </p:nvSpPr>
        <p:spPr>
          <a:xfrm>
            <a:off x="735784" y="1757712"/>
            <a:ext cx="212661" cy="273304"/>
          </a:xfrm>
          <a:prstGeom prst="rect">
            <a:avLst/>
          </a:prstGeom>
        </p:spPr>
        <p:txBody>
          <a:bodyPr>
            <a:prstTxWarp prst="textPlain">
              <a:avLst/>
            </a:prstTxWarp>
          </a:bodyPr>
          <a:lstStyle/>
          <a:p>
            <a:pPr lvl="0" algn="ctr"/>
            <a:r>
              <a:rPr b="0" i="0">
                <a:ln>
                  <a:noFill/>
                </a:ln>
                <a:solidFill>
                  <a:srgbClr val="6AA84F"/>
                </a:solidFill>
                <a:latin typeface="Abril Fatface"/>
              </a:rPr>
              <a:t>6</a:t>
            </a:r>
          </a:p>
        </p:txBody>
      </p:sp>
      <p:sp>
        <p:nvSpPr>
          <p:cNvPr id="60" name="Shape 60"/>
          <p:cNvSpPr/>
          <p:nvPr/>
        </p:nvSpPr>
        <p:spPr>
          <a:xfrm>
            <a:off x="1617562" y="68451"/>
            <a:ext cx="187263" cy="240664"/>
          </a:xfrm>
          <a:prstGeom prst="rect">
            <a:avLst/>
          </a:prstGeom>
        </p:spPr>
        <p:txBody>
          <a:bodyPr>
            <a:prstTxWarp prst="textPlain">
              <a:avLst/>
            </a:prstTxWarp>
          </a:bodyPr>
          <a:lstStyle/>
          <a:p>
            <a:pPr lvl="0" algn="ctr"/>
            <a:r>
              <a:rPr b="0" i="0">
                <a:ln>
                  <a:noFill/>
                </a:ln>
                <a:solidFill>
                  <a:srgbClr val="6AA84F"/>
                </a:solidFill>
                <a:latin typeface="Abril Fatface"/>
              </a:rPr>
              <a:t>9</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bg>
      <p:bgPr>
        <a:solidFill>
          <a:srgbClr val="007074"/>
        </a:solidFill>
        <a:effectLst/>
      </p:bgPr>
    </p:bg>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24389" y="2161800"/>
            <a:ext cx="5343600" cy="819899"/>
          </a:xfrm>
          <a:prstGeom prst="rect">
            <a:avLst/>
          </a:prstGeom>
        </p:spPr>
        <p:txBody>
          <a:bodyPr lIns="91425" tIns="91425" rIns="91425" bIns="91425" anchor="ctr" anchorCtr="0"/>
          <a:lstStyle>
            <a:lvl1pPr lvl="0" rtl="0">
              <a:spcBef>
                <a:spcPts val="0"/>
              </a:spcBef>
              <a:buSzPct val="100000"/>
              <a:defRPr sz="3200" i="1"/>
            </a:lvl1pPr>
            <a:lvl2pPr lvl="1" rtl="0">
              <a:spcBef>
                <a:spcPts val="0"/>
              </a:spcBef>
              <a:buSzPct val="100000"/>
              <a:defRPr sz="3200" i="1"/>
            </a:lvl2pPr>
            <a:lvl3pPr lvl="2" rtl="0">
              <a:spcBef>
                <a:spcPts val="0"/>
              </a:spcBef>
              <a:buSzPct val="100000"/>
              <a:defRPr sz="3200" i="1"/>
            </a:lvl3pPr>
            <a:lvl4pPr lvl="3" rtl="0">
              <a:spcBef>
                <a:spcPts val="0"/>
              </a:spcBef>
              <a:buSzPct val="100000"/>
              <a:defRPr sz="3200" i="1"/>
            </a:lvl4pPr>
            <a:lvl5pPr lvl="4" rtl="0">
              <a:spcBef>
                <a:spcPts val="0"/>
              </a:spcBef>
              <a:buSzPct val="100000"/>
              <a:defRPr sz="3200" i="1"/>
            </a:lvl5pPr>
            <a:lvl6pPr lvl="5" rtl="0">
              <a:spcBef>
                <a:spcPts val="0"/>
              </a:spcBef>
              <a:buSzPct val="100000"/>
              <a:defRPr sz="3200" i="1"/>
            </a:lvl6pPr>
            <a:lvl7pPr lvl="6" rtl="0">
              <a:spcBef>
                <a:spcPts val="0"/>
              </a:spcBef>
              <a:buSzPct val="100000"/>
              <a:defRPr sz="3200" i="1"/>
            </a:lvl7pPr>
            <a:lvl8pPr lvl="7" rtl="0">
              <a:spcBef>
                <a:spcPts val="0"/>
              </a:spcBef>
              <a:buSzPct val="100000"/>
              <a:defRPr sz="3200" i="1"/>
            </a:lvl8pPr>
            <a:lvl9pPr lvl="8">
              <a:spcBef>
                <a:spcPts val="0"/>
              </a:spcBef>
              <a:buSzPct val="100000"/>
              <a:defRPr sz="3200" i="1"/>
            </a:lvl9pPr>
          </a:lstStyle>
          <a:p>
            <a:endParaRPr/>
          </a:p>
        </p:txBody>
      </p:sp>
      <p:sp>
        <p:nvSpPr>
          <p:cNvPr id="86" name="Shape 86"/>
          <p:cNvSpPr/>
          <p:nvPr/>
        </p:nvSpPr>
        <p:spPr>
          <a:xfrm>
            <a:off x="7123399" y="2945300"/>
            <a:ext cx="1604424" cy="2273250"/>
          </a:xfrm>
          <a:prstGeom prst="rect">
            <a:avLst/>
          </a:prstGeom>
        </p:spPr>
        <p:txBody>
          <a:bodyPr>
            <a:prstTxWarp prst="textPlain">
              <a:avLst/>
            </a:prstTxWarp>
          </a:bodyPr>
          <a:lstStyle/>
          <a:p>
            <a:pPr lvl="0" algn="ctr"/>
            <a:r>
              <a:rPr b="1" i="0">
                <a:ln>
                  <a:noFill/>
                </a:ln>
                <a:solidFill>
                  <a:srgbClr val="00BFC9">
                    <a:alpha val="45000"/>
                  </a:srgbClr>
                </a:solidFill>
                <a:latin typeface="Montserrat"/>
              </a:rPr>
              <a:t>5</a:t>
            </a:r>
          </a:p>
        </p:txBody>
      </p:sp>
      <p:sp>
        <p:nvSpPr>
          <p:cNvPr id="87" name="Shape 87"/>
          <p:cNvSpPr/>
          <p:nvPr/>
        </p:nvSpPr>
        <p:spPr>
          <a:xfrm>
            <a:off x="8411549" y="1666550"/>
            <a:ext cx="774324" cy="1088275"/>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3</a:t>
            </a:r>
          </a:p>
        </p:txBody>
      </p:sp>
      <p:sp>
        <p:nvSpPr>
          <p:cNvPr id="88" name="Shape 88"/>
          <p:cNvSpPr/>
          <p:nvPr/>
        </p:nvSpPr>
        <p:spPr>
          <a:xfrm>
            <a:off x="6567123" y="2997748"/>
            <a:ext cx="844060" cy="905441"/>
          </a:xfrm>
          <a:prstGeom prst="rect">
            <a:avLst/>
          </a:prstGeom>
        </p:spPr>
        <p:txBody>
          <a:bodyPr>
            <a:prstTxWarp prst="textPlain">
              <a:avLst/>
            </a:prstTxWarp>
          </a:bodyPr>
          <a:lstStyle/>
          <a:p>
            <a:pPr lvl="0" algn="ctr"/>
            <a:r>
              <a:rPr b="1" i="0">
                <a:ln>
                  <a:noFill/>
                </a:ln>
                <a:solidFill>
                  <a:srgbClr val="00FFFF">
                    <a:alpha val="13460"/>
                  </a:srgbClr>
                </a:solidFill>
                <a:latin typeface="Montserrat"/>
              </a:rPr>
              <a:t>€</a:t>
            </a:r>
          </a:p>
        </p:txBody>
      </p:sp>
      <p:sp>
        <p:nvSpPr>
          <p:cNvPr id="89" name="Shape 89"/>
          <p:cNvSpPr/>
          <p:nvPr/>
        </p:nvSpPr>
        <p:spPr>
          <a:xfrm>
            <a:off x="7702425" y="944674"/>
            <a:ext cx="692017" cy="889382"/>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9</a:t>
            </a:r>
          </a:p>
        </p:txBody>
      </p:sp>
      <p:sp>
        <p:nvSpPr>
          <p:cNvPr id="90" name="Shape 90"/>
          <p:cNvSpPr/>
          <p:nvPr/>
        </p:nvSpPr>
        <p:spPr>
          <a:xfrm>
            <a:off x="8482541" y="3571675"/>
            <a:ext cx="432249" cy="668624"/>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7</a:t>
            </a:r>
          </a:p>
        </p:txBody>
      </p:sp>
      <p:sp>
        <p:nvSpPr>
          <p:cNvPr id="91" name="Shape 91"/>
          <p:cNvSpPr/>
          <p:nvPr/>
        </p:nvSpPr>
        <p:spPr>
          <a:xfrm>
            <a:off x="7956575" y="-147125"/>
            <a:ext cx="968664" cy="1446866"/>
          </a:xfrm>
          <a:prstGeom prst="rect">
            <a:avLst/>
          </a:prstGeom>
        </p:spPr>
        <p:txBody>
          <a:bodyPr>
            <a:prstTxWarp prst="textPlain">
              <a:avLst/>
            </a:prstTxWarp>
          </a:bodyPr>
          <a:lstStyle/>
          <a:p>
            <a:pPr lvl="0" algn="ctr"/>
            <a:r>
              <a:rPr b="1" i="0">
                <a:ln>
                  <a:noFill/>
                </a:ln>
                <a:solidFill>
                  <a:srgbClr val="00BFC9">
                    <a:alpha val="45000"/>
                  </a:srgbClr>
                </a:solidFill>
                <a:latin typeface="Montserrat"/>
              </a:rPr>
              <a:t>$</a:t>
            </a:r>
          </a:p>
        </p:txBody>
      </p:sp>
      <p:sp>
        <p:nvSpPr>
          <p:cNvPr id="92" name="Shape 92"/>
          <p:cNvSpPr/>
          <p:nvPr/>
        </p:nvSpPr>
        <p:spPr>
          <a:xfrm>
            <a:off x="7524777" y="-48672"/>
            <a:ext cx="432249" cy="597585"/>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a:t>
            </a:r>
          </a:p>
        </p:txBody>
      </p:sp>
      <p:sp>
        <p:nvSpPr>
          <p:cNvPr id="93" name="Shape 93"/>
          <p:cNvSpPr/>
          <p:nvPr/>
        </p:nvSpPr>
        <p:spPr>
          <a:xfrm>
            <a:off x="7153450" y="1200149"/>
            <a:ext cx="336025" cy="620550"/>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1</a:t>
            </a:r>
          </a:p>
        </p:txBody>
      </p:sp>
      <p:sp>
        <p:nvSpPr>
          <p:cNvPr id="94" name="Shape 94"/>
          <p:cNvSpPr/>
          <p:nvPr/>
        </p:nvSpPr>
        <p:spPr>
          <a:xfrm>
            <a:off x="7524775" y="1712999"/>
            <a:ext cx="1106399" cy="14980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8</a:t>
            </a:r>
          </a:p>
        </p:txBody>
      </p:sp>
      <p:sp>
        <p:nvSpPr>
          <p:cNvPr id="95" name="Shape 95"/>
          <p:cNvSpPr/>
          <p:nvPr/>
        </p:nvSpPr>
        <p:spPr>
          <a:xfrm rot="-5400000">
            <a:off x="7167501" y="893428"/>
            <a:ext cx="564599" cy="444900"/>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rot="5400000">
            <a:off x="8455975" y="4580950"/>
            <a:ext cx="485399" cy="334799"/>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7301600" y="2427892"/>
            <a:ext cx="296397" cy="419653"/>
          </a:xfrm>
          <a:prstGeom prst="rect">
            <a:avLst/>
          </a:prstGeom>
        </p:spPr>
        <p:txBody>
          <a:bodyPr>
            <a:prstTxWarp prst="textPlain">
              <a:avLst/>
            </a:prstTxWarp>
          </a:bodyPr>
          <a:lstStyle/>
          <a:p>
            <a:pPr lvl="0" algn="ctr"/>
            <a:r>
              <a:rPr b="1" i="0">
                <a:ln>
                  <a:noFill/>
                </a:ln>
                <a:solidFill>
                  <a:srgbClr val="6AA84F"/>
                </a:solidFill>
                <a:latin typeface="Montserrat"/>
              </a:rPr>
              <a:t>2</a:t>
            </a:r>
          </a:p>
        </p:txBody>
      </p:sp>
      <p:sp>
        <p:nvSpPr>
          <p:cNvPr id="98" name="Shape 98"/>
          <p:cNvSpPr/>
          <p:nvPr/>
        </p:nvSpPr>
        <p:spPr>
          <a:xfrm>
            <a:off x="8668228" y="988755"/>
            <a:ext cx="354502" cy="423174"/>
          </a:xfrm>
          <a:prstGeom prst="rect">
            <a:avLst/>
          </a:prstGeom>
        </p:spPr>
        <p:txBody>
          <a:bodyPr>
            <a:prstTxWarp prst="textPlain">
              <a:avLst/>
            </a:prstTxWarp>
          </a:bodyPr>
          <a:lstStyle/>
          <a:p>
            <a:pPr lvl="0" algn="ctr"/>
            <a:r>
              <a:rPr b="0" i="0">
                <a:ln>
                  <a:noFill/>
                </a:ln>
                <a:solidFill>
                  <a:srgbClr val="6AA84F"/>
                </a:solidFill>
                <a:latin typeface="Abril Fatface"/>
              </a:rPr>
              <a:t>0</a:t>
            </a:r>
          </a:p>
        </p:txBody>
      </p:sp>
      <p:sp>
        <p:nvSpPr>
          <p:cNvPr id="99" name="Shape 99"/>
          <p:cNvSpPr/>
          <p:nvPr/>
        </p:nvSpPr>
        <p:spPr>
          <a:xfrm>
            <a:off x="8763900" y="3127992"/>
            <a:ext cx="279674" cy="289205"/>
          </a:xfrm>
          <a:prstGeom prst="rect">
            <a:avLst/>
          </a:prstGeom>
        </p:spPr>
        <p:txBody>
          <a:bodyPr>
            <a:prstTxWarp prst="textPlain">
              <a:avLst/>
            </a:prstTxWarp>
          </a:bodyPr>
          <a:lstStyle/>
          <a:p>
            <a:pPr lvl="0" algn="ctr"/>
            <a:r>
              <a:rPr b="1" i="0">
                <a:ln>
                  <a:noFill/>
                </a:ln>
                <a:solidFill>
                  <a:srgbClr val="6AA84F"/>
                </a:solidFill>
                <a:latin typeface="Montserrat"/>
              </a:rPr>
              <a:t>¥</a:t>
            </a:r>
          </a:p>
        </p:txBody>
      </p:sp>
      <p:sp>
        <p:nvSpPr>
          <p:cNvPr id="100" name="Shape 100"/>
          <p:cNvSpPr/>
          <p:nvPr/>
        </p:nvSpPr>
        <p:spPr>
          <a:xfrm>
            <a:off x="7233390" y="1950961"/>
            <a:ext cx="236740" cy="289199"/>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4</a:t>
            </a:r>
          </a:p>
        </p:txBody>
      </p:sp>
      <p:sp>
        <p:nvSpPr>
          <p:cNvPr id="101" name="Shape 101"/>
          <p:cNvSpPr/>
          <p:nvPr/>
        </p:nvSpPr>
        <p:spPr>
          <a:xfrm>
            <a:off x="6811905" y="-87455"/>
            <a:ext cx="652469" cy="9054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6</a:t>
            </a:r>
          </a:p>
        </p:txBody>
      </p:sp>
      <p:sp>
        <p:nvSpPr>
          <p:cNvPr id="102" name="Shape 102"/>
          <p:cNvSpPr/>
          <p:nvPr/>
        </p:nvSpPr>
        <p:spPr>
          <a:xfrm>
            <a:off x="7662626" y="662322"/>
            <a:ext cx="87721" cy="216665"/>
          </a:xfrm>
          <a:prstGeom prst="rect">
            <a:avLst/>
          </a:prstGeom>
        </p:spPr>
        <p:txBody>
          <a:bodyPr>
            <a:prstTxWarp prst="textPlain">
              <a:avLst/>
            </a:prstTxWarp>
          </a:bodyPr>
          <a:lstStyle/>
          <a:p>
            <a:pPr lvl="0" algn="ctr"/>
            <a:r>
              <a:rPr b="1" i="0">
                <a:ln>
                  <a:noFill/>
                </a:ln>
                <a:solidFill>
                  <a:srgbClr val="6AA84F"/>
                </a:solidFill>
                <a:latin typeface="Montserrat"/>
              </a:rPr>
              <a:t>1</a:t>
            </a:r>
          </a:p>
        </p:txBody>
      </p:sp>
      <p:sp>
        <p:nvSpPr>
          <p:cNvPr id="103" name="Shape 103"/>
          <p:cNvSpPr/>
          <p:nvPr/>
        </p:nvSpPr>
        <p:spPr>
          <a:xfrm>
            <a:off x="6992802" y="3859302"/>
            <a:ext cx="164399" cy="225324"/>
          </a:xfrm>
          <a:prstGeom prst="rect">
            <a:avLst/>
          </a:prstGeom>
        </p:spPr>
        <p:txBody>
          <a:bodyPr>
            <a:prstTxWarp prst="textPlain">
              <a:avLst/>
            </a:prstTxWarp>
          </a:bodyPr>
          <a:lstStyle/>
          <a:p>
            <a:pPr lvl="0" algn="ctr"/>
            <a:r>
              <a:rPr b="1" i="0">
                <a:ln>
                  <a:noFill/>
                </a:ln>
                <a:solidFill>
                  <a:srgbClr val="6AA84F"/>
                </a:solidFill>
                <a:latin typeface="Montserrat"/>
              </a:rPr>
              <a:t>4</a:t>
            </a:r>
          </a:p>
        </p:txBody>
      </p:sp>
      <p:sp>
        <p:nvSpPr>
          <p:cNvPr id="104" name="Shape 104"/>
          <p:cNvSpPr/>
          <p:nvPr/>
        </p:nvSpPr>
        <p:spPr>
          <a:xfrm>
            <a:off x="6897399" y="729425"/>
            <a:ext cx="236724" cy="344535"/>
          </a:xfrm>
          <a:prstGeom prst="rect">
            <a:avLst/>
          </a:prstGeom>
        </p:spPr>
        <p:txBody>
          <a:bodyPr>
            <a:prstTxWarp prst="textPlain">
              <a:avLst/>
            </a:prstTxWarp>
          </a:bodyPr>
          <a:lstStyle/>
          <a:p>
            <a:pPr lvl="0" algn="ctr"/>
            <a:r>
              <a:rPr b="0" i="0">
                <a:ln>
                  <a:noFill/>
                </a:ln>
                <a:solidFill>
                  <a:srgbClr val="6AA84F"/>
                </a:solidFill>
                <a:latin typeface="Abril Fatface"/>
              </a:rPr>
              <a:t>5</a:t>
            </a:r>
          </a:p>
        </p:txBody>
      </p:sp>
      <p:sp>
        <p:nvSpPr>
          <p:cNvPr id="105" name="Shape 105"/>
          <p:cNvSpPr/>
          <p:nvPr/>
        </p:nvSpPr>
        <p:spPr>
          <a:xfrm>
            <a:off x="8925942" y="4066262"/>
            <a:ext cx="236725" cy="304233"/>
          </a:xfrm>
          <a:prstGeom prst="rect">
            <a:avLst/>
          </a:prstGeom>
        </p:spPr>
        <p:txBody>
          <a:bodyPr>
            <a:prstTxWarp prst="textPlain">
              <a:avLst/>
            </a:prstTxWarp>
          </a:bodyPr>
          <a:lstStyle/>
          <a:p>
            <a:pPr lvl="0" algn="ctr"/>
            <a:r>
              <a:rPr b="0" i="0">
                <a:ln>
                  <a:noFill/>
                </a:ln>
                <a:solidFill>
                  <a:srgbClr val="6AA84F"/>
                </a:solidFill>
                <a:latin typeface="Abril Fatface"/>
              </a:rPr>
              <a:t>8</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06"/>
        <p:cNvGrpSpPr/>
        <p:nvPr/>
      </p:nvGrpSpPr>
      <p:grpSpPr>
        <a:xfrm>
          <a:off x="0" y="0"/>
          <a:ext cx="0" cy="0"/>
          <a:chOff x="0" y="0"/>
          <a:chExt cx="0" cy="0"/>
        </a:xfrm>
      </p:grpSpPr>
      <p:sp>
        <p:nvSpPr>
          <p:cNvPr id="107" name="Shape 107"/>
          <p:cNvSpPr/>
          <p:nvPr/>
        </p:nvSpPr>
        <p:spPr>
          <a:xfrm>
            <a:off x="7123399" y="2945300"/>
            <a:ext cx="1604424" cy="2273250"/>
          </a:xfrm>
          <a:prstGeom prst="rect">
            <a:avLst/>
          </a:prstGeom>
        </p:spPr>
        <p:txBody>
          <a:bodyPr>
            <a:prstTxWarp prst="textPlain">
              <a:avLst/>
            </a:prstTxWarp>
          </a:bodyPr>
          <a:lstStyle/>
          <a:p>
            <a:pPr lvl="0" algn="ctr"/>
            <a:r>
              <a:rPr b="1" i="0">
                <a:ln>
                  <a:noFill/>
                </a:ln>
                <a:solidFill>
                  <a:srgbClr val="00BFC9">
                    <a:alpha val="45000"/>
                  </a:srgbClr>
                </a:solidFill>
                <a:latin typeface="Montserrat"/>
              </a:rPr>
              <a:t>5</a:t>
            </a:r>
          </a:p>
        </p:txBody>
      </p:sp>
      <p:sp>
        <p:nvSpPr>
          <p:cNvPr id="108" name="Shape 108"/>
          <p:cNvSpPr/>
          <p:nvPr/>
        </p:nvSpPr>
        <p:spPr>
          <a:xfrm>
            <a:off x="8411549" y="1666550"/>
            <a:ext cx="774324" cy="1088275"/>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3</a:t>
            </a:r>
          </a:p>
        </p:txBody>
      </p:sp>
      <p:sp>
        <p:nvSpPr>
          <p:cNvPr id="109" name="Shape 109"/>
          <p:cNvSpPr/>
          <p:nvPr/>
        </p:nvSpPr>
        <p:spPr>
          <a:xfrm>
            <a:off x="6567123" y="2997748"/>
            <a:ext cx="844060" cy="905441"/>
          </a:xfrm>
          <a:prstGeom prst="rect">
            <a:avLst/>
          </a:prstGeom>
        </p:spPr>
        <p:txBody>
          <a:bodyPr>
            <a:prstTxWarp prst="textPlain">
              <a:avLst/>
            </a:prstTxWarp>
          </a:bodyPr>
          <a:lstStyle/>
          <a:p>
            <a:pPr lvl="0" algn="ctr"/>
            <a:r>
              <a:rPr b="1" i="0">
                <a:ln>
                  <a:noFill/>
                </a:ln>
                <a:solidFill>
                  <a:srgbClr val="00FFFF">
                    <a:alpha val="13460"/>
                  </a:srgbClr>
                </a:solidFill>
                <a:latin typeface="Montserrat"/>
              </a:rPr>
              <a:t>€</a:t>
            </a:r>
          </a:p>
        </p:txBody>
      </p:sp>
      <p:sp>
        <p:nvSpPr>
          <p:cNvPr id="110" name="Shape 110"/>
          <p:cNvSpPr/>
          <p:nvPr/>
        </p:nvSpPr>
        <p:spPr>
          <a:xfrm>
            <a:off x="7702425" y="944674"/>
            <a:ext cx="692017" cy="889382"/>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9</a:t>
            </a:r>
          </a:p>
        </p:txBody>
      </p:sp>
      <p:sp>
        <p:nvSpPr>
          <p:cNvPr id="111" name="Shape 111"/>
          <p:cNvSpPr/>
          <p:nvPr/>
        </p:nvSpPr>
        <p:spPr>
          <a:xfrm>
            <a:off x="8482541" y="3571675"/>
            <a:ext cx="432249" cy="668624"/>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7</a:t>
            </a:r>
          </a:p>
        </p:txBody>
      </p:sp>
      <p:sp>
        <p:nvSpPr>
          <p:cNvPr id="112" name="Shape 112"/>
          <p:cNvSpPr/>
          <p:nvPr/>
        </p:nvSpPr>
        <p:spPr>
          <a:xfrm>
            <a:off x="7956575" y="-147125"/>
            <a:ext cx="968664" cy="1446866"/>
          </a:xfrm>
          <a:prstGeom prst="rect">
            <a:avLst/>
          </a:prstGeom>
        </p:spPr>
        <p:txBody>
          <a:bodyPr>
            <a:prstTxWarp prst="textPlain">
              <a:avLst/>
            </a:prstTxWarp>
          </a:bodyPr>
          <a:lstStyle/>
          <a:p>
            <a:pPr lvl="0" algn="ctr"/>
            <a:r>
              <a:rPr b="1" i="0">
                <a:ln>
                  <a:noFill/>
                </a:ln>
                <a:solidFill>
                  <a:srgbClr val="00BFC9">
                    <a:alpha val="45000"/>
                  </a:srgbClr>
                </a:solidFill>
                <a:latin typeface="Montserrat"/>
              </a:rPr>
              <a:t>$</a:t>
            </a:r>
          </a:p>
        </p:txBody>
      </p:sp>
      <p:sp>
        <p:nvSpPr>
          <p:cNvPr id="113" name="Shape 113"/>
          <p:cNvSpPr/>
          <p:nvPr/>
        </p:nvSpPr>
        <p:spPr>
          <a:xfrm>
            <a:off x="7524777" y="-48672"/>
            <a:ext cx="432249" cy="597585"/>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a:t>
            </a:r>
          </a:p>
        </p:txBody>
      </p:sp>
      <p:sp>
        <p:nvSpPr>
          <p:cNvPr id="114" name="Shape 114"/>
          <p:cNvSpPr/>
          <p:nvPr/>
        </p:nvSpPr>
        <p:spPr>
          <a:xfrm>
            <a:off x="7153450" y="1200149"/>
            <a:ext cx="336025" cy="620550"/>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1</a:t>
            </a:r>
          </a:p>
        </p:txBody>
      </p:sp>
      <p:sp>
        <p:nvSpPr>
          <p:cNvPr id="115" name="Shape 115"/>
          <p:cNvSpPr/>
          <p:nvPr/>
        </p:nvSpPr>
        <p:spPr>
          <a:xfrm>
            <a:off x="7524775" y="1712999"/>
            <a:ext cx="1106399" cy="14980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8</a:t>
            </a:r>
          </a:p>
        </p:txBody>
      </p:sp>
      <p:sp>
        <p:nvSpPr>
          <p:cNvPr id="116" name="Shape 116"/>
          <p:cNvSpPr/>
          <p:nvPr/>
        </p:nvSpPr>
        <p:spPr>
          <a:xfrm rot="-5400000">
            <a:off x="7167501" y="893428"/>
            <a:ext cx="564599" cy="444900"/>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rot="5400000">
            <a:off x="8455975" y="4580950"/>
            <a:ext cx="485399" cy="334799"/>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7301600" y="2427892"/>
            <a:ext cx="296397" cy="419653"/>
          </a:xfrm>
          <a:prstGeom prst="rect">
            <a:avLst/>
          </a:prstGeom>
        </p:spPr>
        <p:txBody>
          <a:bodyPr>
            <a:prstTxWarp prst="textPlain">
              <a:avLst/>
            </a:prstTxWarp>
          </a:bodyPr>
          <a:lstStyle/>
          <a:p>
            <a:pPr lvl="0" algn="ctr"/>
            <a:r>
              <a:rPr b="1" i="0">
                <a:ln>
                  <a:noFill/>
                </a:ln>
                <a:solidFill>
                  <a:srgbClr val="6AA84F"/>
                </a:solidFill>
                <a:latin typeface="Montserrat"/>
              </a:rPr>
              <a:t>2</a:t>
            </a:r>
          </a:p>
        </p:txBody>
      </p:sp>
      <p:sp>
        <p:nvSpPr>
          <p:cNvPr id="119" name="Shape 119"/>
          <p:cNvSpPr/>
          <p:nvPr/>
        </p:nvSpPr>
        <p:spPr>
          <a:xfrm>
            <a:off x="8668228" y="988755"/>
            <a:ext cx="354502" cy="423174"/>
          </a:xfrm>
          <a:prstGeom prst="rect">
            <a:avLst/>
          </a:prstGeom>
        </p:spPr>
        <p:txBody>
          <a:bodyPr>
            <a:prstTxWarp prst="textPlain">
              <a:avLst/>
            </a:prstTxWarp>
          </a:bodyPr>
          <a:lstStyle/>
          <a:p>
            <a:pPr lvl="0" algn="ctr"/>
            <a:r>
              <a:rPr b="0" i="0">
                <a:ln>
                  <a:noFill/>
                </a:ln>
                <a:solidFill>
                  <a:srgbClr val="6AA84F"/>
                </a:solidFill>
                <a:latin typeface="Abril Fatface"/>
              </a:rPr>
              <a:t>0</a:t>
            </a:r>
          </a:p>
        </p:txBody>
      </p:sp>
      <p:sp>
        <p:nvSpPr>
          <p:cNvPr id="120" name="Shape 120"/>
          <p:cNvSpPr/>
          <p:nvPr/>
        </p:nvSpPr>
        <p:spPr>
          <a:xfrm>
            <a:off x="8763900" y="3127992"/>
            <a:ext cx="279674" cy="289205"/>
          </a:xfrm>
          <a:prstGeom prst="rect">
            <a:avLst/>
          </a:prstGeom>
        </p:spPr>
        <p:txBody>
          <a:bodyPr>
            <a:prstTxWarp prst="textPlain">
              <a:avLst/>
            </a:prstTxWarp>
          </a:bodyPr>
          <a:lstStyle/>
          <a:p>
            <a:pPr lvl="0" algn="ctr"/>
            <a:r>
              <a:rPr b="1" i="0">
                <a:ln>
                  <a:noFill/>
                </a:ln>
                <a:solidFill>
                  <a:srgbClr val="6AA84F"/>
                </a:solidFill>
                <a:latin typeface="Montserrat"/>
              </a:rPr>
              <a:t>¥</a:t>
            </a:r>
          </a:p>
        </p:txBody>
      </p:sp>
      <p:sp>
        <p:nvSpPr>
          <p:cNvPr id="121" name="Shape 121"/>
          <p:cNvSpPr/>
          <p:nvPr/>
        </p:nvSpPr>
        <p:spPr>
          <a:xfrm>
            <a:off x="7233390" y="1950961"/>
            <a:ext cx="236740" cy="289199"/>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4</a:t>
            </a:r>
          </a:p>
        </p:txBody>
      </p:sp>
      <p:sp>
        <p:nvSpPr>
          <p:cNvPr id="122" name="Shape 122"/>
          <p:cNvSpPr/>
          <p:nvPr/>
        </p:nvSpPr>
        <p:spPr>
          <a:xfrm>
            <a:off x="6811905" y="-87455"/>
            <a:ext cx="652469" cy="9054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6</a:t>
            </a:r>
          </a:p>
        </p:txBody>
      </p:sp>
      <p:sp>
        <p:nvSpPr>
          <p:cNvPr id="123" name="Shape 123"/>
          <p:cNvSpPr/>
          <p:nvPr/>
        </p:nvSpPr>
        <p:spPr>
          <a:xfrm>
            <a:off x="7662626" y="662322"/>
            <a:ext cx="87721" cy="216665"/>
          </a:xfrm>
          <a:prstGeom prst="rect">
            <a:avLst/>
          </a:prstGeom>
        </p:spPr>
        <p:txBody>
          <a:bodyPr>
            <a:prstTxWarp prst="textPlain">
              <a:avLst/>
            </a:prstTxWarp>
          </a:bodyPr>
          <a:lstStyle/>
          <a:p>
            <a:pPr lvl="0" algn="ctr"/>
            <a:r>
              <a:rPr b="1" i="0">
                <a:ln>
                  <a:noFill/>
                </a:ln>
                <a:solidFill>
                  <a:srgbClr val="6AA84F"/>
                </a:solidFill>
                <a:latin typeface="Montserrat"/>
              </a:rPr>
              <a:t>1</a:t>
            </a:r>
          </a:p>
        </p:txBody>
      </p:sp>
      <p:sp>
        <p:nvSpPr>
          <p:cNvPr id="124" name="Shape 124"/>
          <p:cNvSpPr/>
          <p:nvPr/>
        </p:nvSpPr>
        <p:spPr>
          <a:xfrm>
            <a:off x="6992802" y="3859302"/>
            <a:ext cx="164399" cy="225324"/>
          </a:xfrm>
          <a:prstGeom prst="rect">
            <a:avLst/>
          </a:prstGeom>
        </p:spPr>
        <p:txBody>
          <a:bodyPr>
            <a:prstTxWarp prst="textPlain">
              <a:avLst/>
            </a:prstTxWarp>
          </a:bodyPr>
          <a:lstStyle/>
          <a:p>
            <a:pPr lvl="0" algn="ctr"/>
            <a:r>
              <a:rPr b="1" i="0">
                <a:ln>
                  <a:noFill/>
                </a:ln>
                <a:solidFill>
                  <a:srgbClr val="6AA84F"/>
                </a:solidFill>
                <a:latin typeface="Montserrat"/>
              </a:rPr>
              <a:t>4</a:t>
            </a:r>
          </a:p>
        </p:txBody>
      </p:sp>
      <p:sp>
        <p:nvSpPr>
          <p:cNvPr id="125" name="Shape 125"/>
          <p:cNvSpPr/>
          <p:nvPr/>
        </p:nvSpPr>
        <p:spPr>
          <a:xfrm>
            <a:off x="6897399" y="729425"/>
            <a:ext cx="236724" cy="344535"/>
          </a:xfrm>
          <a:prstGeom prst="rect">
            <a:avLst/>
          </a:prstGeom>
        </p:spPr>
        <p:txBody>
          <a:bodyPr>
            <a:prstTxWarp prst="textPlain">
              <a:avLst/>
            </a:prstTxWarp>
          </a:bodyPr>
          <a:lstStyle/>
          <a:p>
            <a:pPr lvl="0" algn="ctr"/>
            <a:r>
              <a:rPr b="0" i="0">
                <a:ln>
                  <a:noFill/>
                </a:ln>
                <a:solidFill>
                  <a:srgbClr val="6AA84F"/>
                </a:solidFill>
                <a:latin typeface="Abril Fatface"/>
              </a:rPr>
              <a:t>5</a:t>
            </a:r>
          </a:p>
        </p:txBody>
      </p:sp>
      <p:sp>
        <p:nvSpPr>
          <p:cNvPr id="126" name="Shape 126"/>
          <p:cNvSpPr/>
          <p:nvPr/>
        </p:nvSpPr>
        <p:spPr>
          <a:xfrm>
            <a:off x="8925942" y="4066262"/>
            <a:ext cx="236725" cy="304233"/>
          </a:xfrm>
          <a:prstGeom prst="rect">
            <a:avLst/>
          </a:prstGeom>
        </p:spPr>
        <p:txBody>
          <a:bodyPr>
            <a:prstTxWarp prst="textPlain">
              <a:avLst/>
            </a:prstTxWarp>
          </a:bodyPr>
          <a:lstStyle/>
          <a:p>
            <a:pPr lvl="0" algn="ctr"/>
            <a:r>
              <a:rPr b="0" i="0">
                <a:ln>
                  <a:noFill/>
                </a:ln>
                <a:solidFill>
                  <a:srgbClr val="6AA84F"/>
                </a:solidFill>
                <a:latin typeface="Abril Fatface"/>
              </a:rPr>
              <a:t>8</a:t>
            </a:r>
          </a:p>
        </p:txBody>
      </p:sp>
      <p:sp>
        <p:nvSpPr>
          <p:cNvPr id="127" name="Shape 127"/>
          <p:cNvSpPr txBox="1">
            <a:spLocks noGrp="1"/>
          </p:cNvSpPr>
          <p:nvPr>
            <p:ph type="title"/>
          </p:nvPr>
        </p:nvSpPr>
        <p:spPr>
          <a:xfrm>
            <a:off x="717780" y="780900"/>
            <a:ext cx="5169000" cy="697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8" name="Shape 128"/>
          <p:cNvSpPr txBox="1">
            <a:spLocks noGrp="1"/>
          </p:cNvSpPr>
          <p:nvPr>
            <p:ph type="body" idx="1"/>
          </p:nvPr>
        </p:nvSpPr>
        <p:spPr>
          <a:xfrm>
            <a:off x="717780" y="1513573"/>
            <a:ext cx="5169000" cy="303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29"/>
        <p:cNvGrpSpPr/>
        <p:nvPr/>
      </p:nvGrpSpPr>
      <p:grpSpPr>
        <a:xfrm>
          <a:off x="0" y="0"/>
          <a:ext cx="0" cy="0"/>
          <a:chOff x="0" y="0"/>
          <a:chExt cx="0" cy="0"/>
        </a:xfrm>
      </p:grpSpPr>
      <p:sp>
        <p:nvSpPr>
          <p:cNvPr id="130" name="Shape 130"/>
          <p:cNvSpPr/>
          <p:nvPr/>
        </p:nvSpPr>
        <p:spPr>
          <a:xfrm>
            <a:off x="7123399" y="2945300"/>
            <a:ext cx="1604424" cy="2273250"/>
          </a:xfrm>
          <a:prstGeom prst="rect">
            <a:avLst/>
          </a:prstGeom>
        </p:spPr>
        <p:txBody>
          <a:bodyPr>
            <a:prstTxWarp prst="textPlain">
              <a:avLst/>
            </a:prstTxWarp>
          </a:bodyPr>
          <a:lstStyle/>
          <a:p>
            <a:pPr lvl="0" algn="ctr"/>
            <a:r>
              <a:rPr b="1" i="0">
                <a:ln>
                  <a:noFill/>
                </a:ln>
                <a:solidFill>
                  <a:srgbClr val="00BFC9">
                    <a:alpha val="45000"/>
                  </a:srgbClr>
                </a:solidFill>
                <a:latin typeface="Montserrat"/>
              </a:rPr>
              <a:t>5</a:t>
            </a:r>
          </a:p>
        </p:txBody>
      </p:sp>
      <p:sp>
        <p:nvSpPr>
          <p:cNvPr id="131" name="Shape 131"/>
          <p:cNvSpPr/>
          <p:nvPr/>
        </p:nvSpPr>
        <p:spPr>
          <a:xfrm>
            <a:off x="8411549" y="1666550"/>
            <a:ext cx="774324" cy="1088275"/>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3</a:t>
            </a:r>
          </a:p>
        </p:txBody>
      </p:sp>
      <p:sp>
        <p:nvSpPr>
          <p:cNvPr id="132" name="Shape 132"/>
          <p:cNvSpPr/>
          <p:nvPr/>
        </p:nvSpPr>
        <p:spPr>
          <a:xfrm>
            <a:off x="6567123" y="2997748"/>
            <a:ext cx="844060" cy="905441"/>
          </a:xfrm>
          <a:prstGeom prst="rect">
            <a:avLst/>
          </a:prstGeom>
        </p:spPr>
        <p:txBody>
          <a:bodyPr>
            <a:prstTxWarp prst="textPlain">
              <a:avLst/>
            </a:prstTxWarp>
          </a:bodyPr>
          <a:lstStyle/>
          <a:p>
            <a:pPr lvl="0" algn="ctr"/>
            <a:r>
              <a:rPr b="1" i="0">
                <a:ln>
                  <a:noFill/>
                </a:ln>
                <a:solidFill>
                  <a:srgbClr val="00FFFF">
                    <a:alpha val="13460"/>
                  </a:srgbClr>
                </a:solidFill>
                <a:latin typeface="Montserrat"/>
              </a:rPr>
              <a:t>€</a:t>
            </a:r>
          </a:p>
        </p:txBody>
      </p:sp>
      <p:sp>
        <p:nvSpPr>
          <p:cNvPr id="133" name="Shape 133"/>
          <p:cNvSpPr/>
          <p:nvPr/>
        </p:nvSpPr>
        <p:spPr>
          <a:xfrm>
            <a:off x="7702425" y="944674"/>
            <a:ext cx="692017" cy="889382"/>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9</a:t>
            </a:r>
          </a:p>
        </p:txBody>
      </p:sp>
      <p:sp>
        <p:nvSpPr>
          <p:cNvPr id="134" name="Shape 134"/>
          <p:cNvSpPr/>
          <p:nvPr/>
        </p:nvSpPr>
        <p:spPr>
          <a:xfrm>
            <a:off x="8482541" y="3571675"/>
            <a:ext cx="432249" cy="668624"/>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7</a:t>
            </a:r>
          </a:p>
        </p:txBody>
      </p:sp>
      <p:sp>
        <p:nvSpPr>
          <p:cNvPr id="135" name="Shape 135"/>
          <p:cNvSpPr/>
          <p:nvPr/>
        </p:nvSpPr>
        <p:spPr>
          <a:xfrm>
            <a:off x="7956575" y="-147125"/>
            <a:ext cx="968664" cy="1446866"/>
          </a:xfrm>
          <a:prstGeom prst="rect">
            <a:avLst/>
          </a:prstGeom>
        </p:spPr>
        <p:txBody>
          <a:bodyPr>
            <a:prstTxWarp prst="textPlain">
              <a:avLst/>
            </a:prstTxWarp>
          </a:bodyPr>
          <a:lstStyle/>
          <a:p>
            <a:pPr lvl="0" algn="ctr"/>
            <a:r>
              <a:rPr b="1" i="0">
                <a:ln>
                  <a:noFill/>
                </a:ln>
                <a:solidFill>
                  <a:srgbClr val="00BFC9">
                    <a:alpha val="45000"/>
                  </a:srgbClr>
                </a:solidFill>
                <a:latin typeface="Montserrat"/>
              </a:rPr>
              <a:t>$</a:t>
            </a:r>
          </a:p>
        </p:txBody>
      </p:sp>
      <p:sp>
        <p:nvSpPr>
          <p:cNvPr id="136" name="Shape 136"/>
          <p:cNvSpPr/>
          <p:nvPr/>
        </p:nvSpPr>
        <p:spPr>
          <a:xfrm>
            <a:off x="7524777" y="-48672"/>
            <a:ext cx="432249" cy="597585"/>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a:t>
            </a:r>
          </a:p>
        </p:txBody>
      </p:sp>
      <p:sp>
        <p:nvSpPr>
          <p:cNvPr id="137" name="Shape 137"/>
          <p:cNvSpPr/>
          <p:nvPr/>
        </p:nvSpPr>
        <p:spPr>
          <a:xfrm>
            <a:off x="7153450" y="1200149"/>
            <a:ext cx="336025" cy="620550"/>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1</a:t>
            </a:r>
          </a:p>
        </p:txBody>
      </p:sp>
      <p:sp>
        <p:nvSpPr>
          <p:cNvPr id="138" name="Shape 138"/>
          <p:cNvSpPr/>
          <p:nvPr/>
        </p:nvSpPr>
        <p:spPr>
          <a:xfrm>
            <a:off x="7524775" y="1712999"/>
            <a:ext cx="1106399" cy="14980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8</a:t>
            </a:r>
          </a:p>
        </p:txBody>
      </p:sp>
      <p:sp>
        <p:nvSpPr>
          <p:cNvPr id="139" name="Shape 139"/>
          <p:cNvSpPr/>
          <p:nvPr/>
        </p:nvSpPr>
        <p:spPr>
          <a:xfrm rot="-5400000">
            <a:off x="7167501" y="893428"/>
            <a:ext cx="564599" cy="444900"/>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rot="5400000">
            <a:off x="8455975" y="4580950"/>
            <a:ext cx="485399" cy="334799"/>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7301600" y="2427892"/>
            <a:ext cx="296397" cy="419653"/>
          </a:xfrm>
          <a:prstGeom prst="rect">
            <a:avLst/>
          </a:prstGeom>
        </p:spPr>
        <p:txBody>
          <a:bodyPr>
            <a:prstTxWarp prst="textPlain">
              <a:avLst/>
            </a:prstTxWarp>
          </a:bodyPr>
          <a:lstStyle/>
          <a:p>
            <a:pPr lvl="0" algn="ctr"/>
            <a:r>
              <a:rPr b="1" i="0">
                <a:ln>
                  <a:noFill/>
                </a:ln>
                <a:solidFill>
                  <a:srgbClr val="6AA84F"/>
                </a:solidFill>
                <a:latin typeface="Montserrat"/>
              </a:rPr>
              <a:t>2</a:t>
            </a:r>
          </a:p>
        </p:txBody>
      </p:sp>
      <p:sp>
        <p:nvSpPr>
          <p:cNvPr id="142" name="Shape 142"/>
          <p:cNvSpPr/>
          <p:nvPr/>
        </p:nvSpPr>
        <p:spPr>
          <a:xfrm>
            <a:off x="8668228" y="988755"/>
            <a:ext cx="354502" cy="423174"/>
          </a:xfrm>
          <a:prstGeom prst="rect">
            <a:avLst/>
          </a:prstGeom>
        </p:spPr>
        <p:txBody>
          <a:bodyPr>
            <a:prstTxWarp prst="textPlain">
              <a:avLst/>
            </a:prstTxWarp>
          </a:bodyPr>
          <a:lstStyle/>
          <a:p>
            <a:pPr lvl="0" algn="ctr"/>
            <a:r>
              <a:rPr b="0" i="0">
                <a:ln>
                  <a:noFill/>
                </a:ln>
                <a:solidFill>
                  <a:srgbClr val="6AA84F"/>
                </a:solidFill>
                <a:latin typeface="Abril Fatface"/>
              </a:rPr>
              <a:t>0</a:t>
            </a:r>
          </a:p>
        </p:txBody>
      </p:sp>
      <p:sp>
        <p:nvSpPr>
          <p:cNvPr id="143" name="Shape 143"/>
          <p:cNvSpPr/>
          <p:nvPr/>
        </p:nvSpPr>
        <p:spPr>
          <a:xfrm>
            <a:off x="8763900" y="3127992"/>
            <a:ext cx="279674" cy="289205"/>
          </a:xfrm>
          <a:prstGeom prst="rect">
            <a:avLst/>
          </a:prstGeom>
        </p:spPr>
        <p:txBody>
          <a:bodyPr>
            <a:prstTxWarp prst="textPlain">
              <a:avLst/>
            </a:prstTxWarp>
          </a:bodyPr>
          <a:lstStyle/>
          <a:p>
            <a:pPr lvl="0" algn="ctr"/>
            <a:r>
              <a:rPr b="1" i="0">
                <a:ln>
                  <a:noFill/>
                </a:ln>
                <a:solidFill>
                  <a:srgbClr val="6AA84F"/>
                </a:solidFill>
                <a:latin typeface="Montserrat"/>
              </a:rPr>
              <a:t>¥</a:t>
            </a:r>
          </a:p>
        </p:txBody>
      </p:sp>
      <p:sp>
        <p:nvSpPr>
          <p:cNvPr id="144" name="Shape 144"/>
          <p:cNvSpPr/>
          <p:nvPr/>
        </p:nvSpPr>
        <p:spPr>
          <a:xfrm>
            <a:off x="7233390" y="1950961"/>
            <a:ext cx="236740" cy="289199"/>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4</a:t>
            </a:r>
          </a:p>
        </p:txBody>
      </p:sp>
      <p:sp>
        <p:nvSpPr>
          <p:cNvPr id="145" name="Shape 145"/>
          <p:cNvSpPr/>
          <p:nvPr/>
        </p:nvSpPr>
        <p:spPr>
          <a:xfrm>
            <a:off x="6811905" y="-87455"/>
            <a:ext cx="652469" cy="9054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6</a:t>
            </a:r>
          </a:p>
        </p:txBody>
      </p:sp>
      <p:sp>
        <p:nvSpPr>
          <p:cNvPr id="146" name="Shape 146"/>
          <p:cNvSpPr/>
          <p:nvPr/>
        </p:nvSpPr>
        <p:spPr>
          <a:xfrm>
            <a:off x="7662626" y="662322"/>
            <a:ext cx="87721" cy="216665"/>
          </a:xfrm>
          <a:prstGeom prst="rect">
            <a:avLst/>
          </a:prstGeom>
        </p:spPr>
        <p:txBody>
          <a:bodyPr>
            <a:prstTxWarp prst="textPlain">
              <a:avLst/>
            </a:prstTxWarp>
          </a:bodyPr>
          <a:lstStyle/>
          <a:p>
            <a:pPr lvl="0" algn="ctr"/>
            <a:r>
              <a:rPr b="1" i="0">
                <a:ln>
                  <a:noFill/>
                </a:ln>
                <a:solidFill>
                  <a:srgbClr val="6AA84F"/>
                </a:solidFill>
                <a:latin typeface="Montserrat"/>
              </a:rPr>
              <a:t>1</a:t>
            </a:r>
          </a:p>
        </p:txBody>
      </p:sp>
      <p:sp>
        <p:nvSpPr>
          <p:cNvPr id="147" name="Shape 147"/>
          <p:cNvSpPr/>
          <p:nvPr/>
        </p:nvSpPr>
        <p:spPr>
          <a:xfrm>
            <a:off x="6992802" y="3859302"/>
            <a:ext cx="164399" cy="225324"/>
          </a:xfrm>
          <a:prstGeom prst="rect">
            <a:avLst/>
          </a:prstGeom>
        </p:spPr>
        <p:txBody>
          <a:bodyPr>
            <a:prstTxWarp prst="textPlain">
              <a:avLst/>
            </a:prstTxWarp>
          </a:bodyPr>
          <a:lstStyle/>
          <a:p>
            <a:pPr lvl="0" algn="ctr"/>
            <a:r>
              <a:rPr b="1" i="0">
                <a:ln>
                  <a:noFill/>
                </a:ln>
                <a:solidFill>
                  <a:srgbClr val="6AA84F"/>
                </a:solidFill>
                <a:latin typeface="Montserrat"/>
              </a:rPr>
              <a:t>4</a:t>
            </a:r>
          </a:p>
        </p:txBody>
      </p:sp>
      <p:sp>
        <p:nvSpPr>
          <p:cNvPr id="148" name="Shape 148"/>
          <p:cNvSpPr/>
          <p:nvPr/>
        </p:nvSpPr>
        <p:spPr>
          <a:xfrm>
            <a:off x="6897399" y="729425"/>
            <a:ext cx="236724" cy="344535"/>
          </a:xfrm>
          <a:prstGeom prst="rect">
            <a:avLst/>
          </a:prstGeom>
        </p:spPr>
        <p:txBody>
          <a:bodyPr>
            <a:prstTxWarp prst="textPlain">
              <a:avLst/>
            </a:prstTxWarp>
          </a:bodyPr>
          <a:lstStyle/>
          <a:p>
            <a:pPr lvl="0" algn="ctr"/>
            <a:r>
              <a:rPr b="0" i="0">
                <a:ln>
                  <a:noFill/>
                </a:ln>
                <a:solidFill>
                  <a:srgbClr val="6AA84F"/>
                </a:solidFill>
                <a:latin typeface="Abril Fatface"/>
              </a:rPr>
              <a:t>5</a:t>
            </a:r>
          </a:p>
        </p:txBody>
      </p:sp>
      <p:sp>
        <p:nvSpPr>
          <p:cNvPr id="149" name="Shape 149"/>
          <p:cNvSpPr/>
          <p:nvPr/>
        </p:nvSpPr>
        <p:spPr>
          <a:xfrm>
            <a:off x="8925942" y="4066262"/>
            <a:ext cx="236725" cy="304233"/>
          </a:xfrm>
          <a:prstGeom prst="rect">
            <a:avLst/>
          </a:prstGeom>
        </p:spPr>
        <p:txBody>
          <a:bodyPr>
            <a:prstTxWarp prst="textPlain">
              <a:avLst/>
            </a:prstTxWarp>
          </a:bodyPr>
          <a:lstStyle/>
          <a:p>
            <a:pPr lvl="0" algn="ctr"/>
            <a:r>
              <a:rPr b="0" i="0">
                <a:ln>
                  <a:noFill/>
                </a:ln>
                <a:solidFill>
                  <a:srgbClr val="6AA84F"/>
                </a:solidFill>
                <a:latin typeface="Abril Fatface"/>
              </a:rPr>
              <a:t>8</a:t>
            </a:r>
          </a:p>
        </p:txBody>
      </p:sp>
      <p:sp>
        <p:nvSpPr>
          <p:cNvPr id="150" name="Shape 150"/>
          <p:cNvSpPr txBox="1">
            <a:spLocks noGrp="1"/>
          </p:cNvSpPr>
          <p:nvPr>
            <p:ph type="title"/>
          </p:nvPr>
        </p:nvSpPr>
        <p:spPr>
          <a:xfrm>
            <a:off x="735875" y="780900"/>
            <a:ext cx="5917199" cy="697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1" name="Shape 151"/>
          <p:cNvSpPr txBox="1">
            <a:spLocks noGrp="1"/>
          </p:cNvSpPr>
          <p:nvPr>
            <p:ph type="body" idx="1"/>
          </p:nvPr>
        </p:nvSpPr>
        <p:spPr>
          <a:xfrm>
            <a:off x="735875" y="1478400"/>
            <a:ext cx="2667599" cy="34472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152" name="Shape 152"/>
          <p:cNvSpPr txBox="1">
            <a:spLocks noGrp="1"/>
          </p:cNvSpPr>
          <p:nvPr>
            <p:ph type="body" idx="2"/>
          </p:nvPr>
        </p:nvSpPr>
        <p:spPr>
          <a:xfrm>
            <a:off x="3563909" y="1478400"/>
            <a:ext cx="2667599" cy="34472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53"/>
        <p:cNvGrpSpPr/>
        <p:nvPr/>
      </p:nvGrpSpPr>
      <p:grpSpPr>
        <a:xfrm>
          <a:off x="0" y="0"/>
          <a:ext cx="0" cy="0"/>
          <a:chOff x="0" y="0"/>
          <a:chExt cx="0" cy="0"/>
        </a:xfrm>
      </p:grpSpPr>
      <p:sp>
        <p:nvSpPr>
          <p:cNvPr id="154" name="Shape 154"/>
          <p:cNvSpPr/>
          <p:nvPr/>
        </p:nvSpPr>
        <p:spPr>
          <a:xfrm>
            <a:off x="7123399" y="2945300"/>
            <a:ext cx="1604424" cy="2273250"/>
          </a:xfrm>
          <a:prstGeom prst="rect">
            <a:avLst/>
          </a:prstGeom>
        </p:spPr>
        <p:txBody>
          <a:bodyPr>
            <a:prstTxWarp prst="textPlain">
              <a:avLst/>
            </a:prstTxWarp>
          </a:bodyPr>
          <a:lstStyle/>
          <a:p>
            <a:pPr lvl="0" algn="ctr"/>
            <a:r>
              <a:rPr b="1" i="0">
                <a:ln>
                  <a:noFill/>
                </a:ln>
                <a:solidFill>
                  <a:srgbClr val="00BFC9">
                    <a:alpha val="45000"/>
                  </a:srgbClr>
                </a:solidFill>
                <a:latin typeface="Montserrat"/>
              </a:rPr>
              <a:t>5</a:t>
            </a:r>
          </a:p>
        </p:txBody>
      </p:sp>
      <p:sp>
        <p:nvSpPr>
          <p:cNvPr id="155" name="Shape 155"/>
          <p:cNvSpPr/>
          <p:nvPr/>
        </p:nvSpPr>
        <p:spPr>
          <a:xfrm>
            <a:off x="8411549" y="1666550"/>
            <a:ext cx="774324" cy="1088275"/>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3</a:t>
            </a:r>
          </a:p>
        </p:txBody>
      </p:sp>
      <p:sp>
        <p:nvSpPr>
          <p:cNvPr id="156" name="Shape 156"/>
          <p:cNvSpPr/>
          <p:nvPr/>
        </p:nvSpPr>
        <p:spPr>
          <a:xfrm>
            <a:off x="6567123" y="2997748"/>
            <a:ext cx="844060" cy="905441"/>
          </a:xfrm>
          <a:prstGeom prst="rect">
            <a:avLst/>
          </a:prstGeom>
        </p:spPr>
        <p:txBody>
          <a:bodyPr>
            <a:prstTxWarp prst="textPlain">
              <a:avLst/>
            </a:prstTxWarp>
          </a:bodyPr>
          <a:lstStyle/>
          <a:p>
            <a:pPr lvl="0" algn="ctr"/>
            <a:r>
              <a:rPr b="1" i="0">
                <a:ln>
                  <a:noFill/>
                </a:ln>
                <a:solidFill>
                  <a:srgbClr val="00FFFF">
                    <a:alpha val="13460"/>
                  </a:srgbClr>
                </a:solidFill>
                <a:latin typeface="Montserrat"/>
              </a:rPr>
              <a:t>€</a:t>
            </a:r>
          </a:p>
        </p:txBody>
      </p:sp>
      <p:sp>
        <p:nvSpPr>
          <p:cNvPr id="157" name="Shape 157"/>
          <p:cNvSpPr/>
          <p:nvPr/>
        </p:nvSpPr>
        <p:spPr>
          <a:xfrm>
            <a:off x="7702425" y="944674"/>
            <a:ext cx="692017" cy="889382"/>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9</a:t>
            </a:r>
          </a:p>
        </p:txBody>
      </p:sp>
      <p:sp>
        <p:nvSpPr>
          <p:cNvPr id="158" name="Shape 158"/>
          <p:cNvSpPr/>
          <p:nvPr/>
        </p:nvSpPr>
        <p:spPr>
          <a:xfrm>
            <a:off x="8482541" y="3571675"/>
            <a:ext cx="432249" cy="668624"/>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7</a:t>
            </a:r>
          </a:p>
        </p:txBody>
      </p:sp>
      <p:sp>
        <p:nvSpPr>
          <p:cNvPr id="159" name="Shape 159"/>
          <p:cNvSpPr/>
          <p:nvPr/>
        </p:nvSpPr>
        <p:spPr>
          <a:xfrm>
            <a:off x="7956575" y="-147125"/>
            <a:ext cx="968664" cy="1446866"/>
          </a:xfrm>
          <a:prstGeom prst="rect">
            <a:avLst/>
          </a:prstGeom>
        </p:spPr>
        <p:txBody>
          <a:bodyPr>
            <a:prstTxWarp prst="textPlain">
              <a:avLst/>
            </a:prstTxWarp>
          </a:bodyPr>
          <a:lstStyle/>
          <a:p>
            <a:pPr lvl="0" algn="ctr"/>
            <a:r>
              <a:rPr b="1" i="0">
                <a:ln>
                  <a:noFill/>
                </a:ln>
                <a:solidFill>
                  <a:srgbClr val="00BFC9">
                    <a:alpha val="45000"/>
                  </a:srgbClr>
                </a:solidFill>
                <a:latin typeface="Montserrat"/>
              </a:rPr>
              <a:t>$</a:t>
            </a:r>
          </a:p>
        </p:txBody>
      </p:sp>
      <p:sp>
        <p:nvSpPr>
          <p:cNvPr id="160" name="Shape 160"/>
          <p:cNvSpPr/>
          <p:nvPr/>
        </p:nvSpPr>
        <p:spPr>
          <a:xfrm>
            <a:off x="7524777" y="-48672"/>
            <a:ext cx="432249" cy="597585"/>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a:t>
            </a:r>
          </a:p>
        </p:txBody>
      </p:sp>
      <p:sp>
        <p:nvSpPr>
          <p:cNvPr id="161" name="Shape 161"/>
          <p:cNvSpPr/>
          <p:nvPr/>
        </p:nvSpPr>
        <p:spPr>
          <a:xfrm>
            <a:off x="7153450" y="1200149"/>
            <a:ext cx="336025" cy="620550"/>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1</a:t>
            </a:r>
          </a:p>
        </p:txBody>
      </p:sp>
      <p:sp>
        <p:nvSpPr>
          <p:cNvPr id="162" name="Shape 162"/>
          <p:cNvSpPr/>
          <p:nvPr/>
        </p:nvSpPr>
        <p:spPr>
          <a:xfrm>
            <a:off x="7524775" y="1712999"/>
            <a:ext cx="1106399" cy="14980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8</a:t>
            </a:r>
          </a:p>
        </p:txBody>
      </p:sp>
      <p:sp>
        <p:nvSpPr>
          <p:cNvPr id="163" name="Shape 163"/>
          <p:cNvSpPr/>
          <p:nvPr/>
        </p:nvSpPr>
        <p:spPr>
          <a:xfrm rot="-5400000">
            <a:off x="7167501" y="893428"/>
            <a:ext cx="564599" cy="444900"/>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p:nvPr/>
        </p:nvSpPr>
        <p:spPr>
          <a:xfrm rot="5400000">
            <a:off x="8455975" y="4580950"/>
            <a:ext cx="485399" cy="334799"/>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p:nvPr/>
        </p:nvSpPr>
        <p:spPr>
          <a:xfrm>
            <a:off x="7301600" y="2427892"/>
            <a:ext cx="296397" cy="419653"/>
          </a:xfrm>
          <a:prstGeom prst="rect">
            <a:avLst/>
          </a:prstGeom>
        </p:spPr>
        <p:txBody>
          <a:bodyPr>
            <a:prstTxWarp prst="textPlain">
              <a:avLst/>
            </a:prstTxWarp>
          </a:bodyPr>
          <a:lstStyle/>
          <a:p>
            <a:pPr lvl="0" algn="ctr"/>
            <a:r>
              <a:rPr b="1" i="0">
                <a:ln>
                  <a:noFill/>
                </a:ln>
                <a:solidFill>
                  <a:srgbClr val="6AA84F"/>
                </a:solidFill>
                <a:latin typeface="Montserrat"/>
              </a:rPr>
              <a:t>2</a:t>
            </a:r>
          </a:p>
        </p:txBody>
      </p:sp>
      <p:sp>
        <p:nvSpPr>
          <p:cNvPr id="166" name="Shape 166"/>
          <p:cNvSpPr/>
          <p:nvPr/>
        </p:nvSpPr>
        <p:spPr>
          <a:xfrm>
            <a:off x="8668228" y="988755"/>
            <a:ext cx="354502" cy="423174"/>
          </a:xfrm>
          <a:prstGeom prst="rect">
            <a:avLst/>
          </a:prstGeom>
        </p:spPr>
        <p:txBody>
          <a:bodyPr>
            <a:prstTxWarp prst="textPlain">
              <a:avLst/>
            </a:prstTxWarp>
          </a:bodyPr>
          <a:lstStyle/>
          <a:p>
            <a:pPr lvl="0" algn="ctr"/>
            <a:r>
              <a:rPr b="0" i="0">
                <a:ln>
                  <a:noFill/>
                </a:ln>
                <a:solidFill>
                  <a:srgbClr val="6AA84F"/>
                </a:solidFill>
                <a:latin typeface="Abril Fatface"/>
              </a:rPr>
              <a:t>0</a:t>
            </a:r>
          </a:p>
        </p:txBody>
      </p:sp>
      <p:sp>
        <p:nvSpPr>
          <p:cNvPr id="167" name="Shape 167"/>
          <p:cNvSpPr/>
          <p:nvPr/>
        </p:nvSpPr>
        <p:spPr>
          <a:xfrm>
            <a:off x="8763900" y="3127992"/>
            <a:ext cx="279674" cy="289205"/>
          </a:xfrm>
          <a:prstGeom prst="rect">
            <a:avLst/>
          </a:prstGeom>
        </p:spPr>
        <p:txBody>
          <a:bodyPr>
            <a:prstTxWarp prst="textPlain">
              <a:avLst/>
            </a:prstTxWarp>
          </a:bodyPr>
          <a:lstStyle/>
          <a:p>
            <a:pPr lvl="0" algn="ctr"/>
            <a:r>
              <a:rPr b="1" i="0">
                <a:ln>
                  <a:noFill/>
                </a:ln>
                <a:solidFill>
                  <a:srgbClr val="6AA84F"/>
                </a:solidFill>
                <a:latin typeface="Montserrat"/>
              </a:rPr>
              <a:t>¥</a:t>
            </a:r>
          </a:p>
        </p:txBody>
      </p:sp>
      <p:sp>
        <p:nvSpPr>
          <p:cNvPr id="168" name="Shape 168"/>
          <p:cNvSpPr/>
          <p:nvPr/>
        </p:nvSpPr>
        <p:spPr>
          <a:xfrm>
            <a:off x="7233390" y="1950961"/>
            <a:ext cx="236740" cy="289199"/>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4</a:t>
            </a:r>
          </a:p>
        </p:txBody>
      </p:sp>
      <p:sp>
        <p:nvSpPr>
          <p:cNvPr id="169" name="Shape 169"/>
          <p:cNvSpPr/>
          <p:nvPr/>
        </p:nvSpPr>
        <p:spPr>
          <a:xfrm>
            <a:off x="6811905" y="-87455"/>
            <a:ext cx="652469" cy="9054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6</a:t>
            </a:r>
          </a:p>
        </p:txBody>
      </p:sp>
      <p:sp>
        <p:nvSpPr>
          <p:cNvPr id="170" name="Shape 170"/>
          <p:cNvSpPr/>
          <p:nvPr/>
        </p:nvSpPr>
        <p:spPr>
          <a:xfrm>
            <a:off x="7662626" y="662322"/>
            <a:ext cx="87721" cy="216665"/>
          </a:xfrm>
          <a:prstGeom prst="rect">
            <a:avLst/>
          </a:prstGeom>
        </p:spPr>
        <p:txBody>
          <a:bodyPr>
            <a:prstTxWarp prst="textPlain">
              <a:avLst/>
            </a:prstTxWarp>
          </a:bodyPr>
          <a:lstStyle/>
          <a:p>
            <a:pPr lvl="0" algn="ctr"/>
            <a:r>
              <a:rPr b="1" i="0">
                <a:ln>
                  <a:noFill/>
                </a:ln>
                <a:solidFill>
                  <a:srgbClr val="6AA84F"/>
                </a:solidFill>
                <a:latin typeface="Montserrat"/>
              </a:rPr>
              <a:t>1</a:t>
            </a:r>
          </a:p>
        </p:txBody>
      </p:sp>
      <p:sp>
        <p:nvSpPr>
          <p:cNvPr id="171" name="Shape 171"/>
          <p:cNvSpPr/>
          <p:nvPr/>
        </p:nvSpPr>
        <p:spPr>
          <a:xfrm>
            <a:off x="6992802" y="3859302"/>
            <a:ext cx="164399" cy="225324"/>
          </a:xfrm>
          <a:prstGeom prst="rect">
            <a:avLst/>
          </a:prstGeom>
        </p:spPr>
        <p:txBody>
          <a:bodyPr>
            <a:prstTxWarp prst="textPlain">
              <a:avLst/>
            </a:prstTxWarp>
          </a:bodyPr>
          <a:lstStyle/>
          <a:p>
            <a:pPr lvl="0" algn="ctr"/>
            <a:r>
              <a:rPr b="1" i="0">
                <a:ln>
                  <a:noFill/>
                </a:ln>
                <a:solidFill>
                  <a:srgbClr val="6AA84F"/>
                </a:solidFill>
                <a:latin typeface="Montserrat"/>
              </a:rPr>
              <a:t>4</a:t>
            </a:r>
          </a:p>
        </p:txBody>
      </p:sp>
      <p:sp>
        <p:nvSpPr>
          <p:cNvPr id="172" name="Shape 172"/>
          <p:cNvSpPr/>
          <p:nvPr/>
        </p:nvSpPr>
        <p:spPr>
          <a:xfrm>
            <a:off x="6897399" y="729425"/>
            <a:ext cx="236724" cy="344535"/>
          </a:xfrm>
          <a:prstGeom prst="rect">
            <a:avLst/>
          </a:prstGeom>
        </p:spPr>
        <p:txBody>
          <a:bodyPr>
            <a:prstTxWarp prst="textPlain">
              <a:avLst/>
            </a:prstTxWarp>
          </a:bodyPr>
          <a:lstStyle/>
          <a:p>
            <a:pPr lvl="0" algn="ctr"/>
            <a:r>
              <a:rPr b="0" i="0">
                <a:ln>
                  <a:noFill/>
                </a:ln>
                <a:solidFill>
                  <a:srgbClr val="6AA84F"/>
                </a:solidFill>
                <a:latin typeface="Abril Fatface"/>
              </a:rPr>
              <a:t>5</a:t>
            </a:r>
          </a:p>
        </p:txBody>
      </p:sp>
      <p:sp>
        <p:nvSpPr>
          <p:cNvPr id="173" name="Shape 173"/>
          <p:cNvSpPr/>
          <p:nvPr/>
        </p:nvSpPr>
        <p:spPr>
          <a:xfrm>
            <a:off x="8925942" y="4066262"/>
            <a:ext cx="236725" cy="304233"/>
          </a:xfrm>
          <a:prstGeom prst="rect">
            <a:avLst/>
          </a:prstGeom>
        </p:spPr>
        <p:txBody>
          <a:bodyPr>
            <a:prstTxWarp prst="textPlain">
              <a:avLst/>
            </a:prstTxWarp>
          </a:bodyPr>
          <a:lstStyle/>
          <a:p>
            <a:pPr lvl="0" algn="ctr"/>
            <a:r>
              <a:rPr b="0" i="0">
                <a:ln>
                  <a:noFill/>
                </a:ln>
                <a:solidFill>
                  <a:srgbClr val="6AA84F"/>
                </a:solidFill>
                <a:latin typeface="Abril Fatface"/>
              </a:rPr>
              <a:t>8</a:t>
            </a:r>
          </a:p>
        </p:txBody>
      </p:sp>
      <p:sp>
        <p:nvSpPr>
          <p:cNvPr id="174" name="Shape 174"/>
          <p:cNvSpPr txBox="1">
            <a:spLocks noGrp="1"/>
          </p:cNvSpPr>
          <p:nvPr>
            <p:ph type="title"/>
          </p:nvPr>
        </p:nvSpPr>
        <p:spPr>
          <a:xfrm>
            <a:off x="735875" y="780900"/>
            <a:ext cx="5917199" cy="697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5" name="Shape 175"/>
          <p:cNvSpPr txBox="1">
            <a:spLocks noGrp="1"/>
          </p:cNvSpPr>
          <p:nvPr>
            <p:ph type="body" idx="1"/>
          </p:nvPr>
        </p:nvSpPr>
        <p:spPr>
          <a:xfrm>
            <a:off x="735875" y="1478400"/>
            <a:ext cx="1771499" cy="34472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176" name="Shape 176"/>
          <p:cNvSpPr txBox="1">
            <a:spLocks noGrp="1"/>
          </p:cNvSpPr>
          <p:nvPr>
            <p:ph type="body" idx="2"/>
          </p:nvPr>
        </p:nvSpPr>
        <p:spPr>
          <a:xfrm>
            <a:off x="2597934" y="1478400"/>
            <a:ext cx="1771499" cy="34472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177" name="Shape 177"/>
          <p:cNvSpPr txBox="1">
            <a:spLocks noGrp="1"/>
          </p:cNvSpPr>
          <p:nvPr>
            <p:ph type="body" idx="3"/>
          </p:nvPr>
        </p:nvSpPr>
        <p:spPr>
          <a:xfrm>
            <a:off x="4459994" y="1478400"/>
            <a:ext cx="1771499" cy="34472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2"/>
        <p:cNvGrpSpPr/>
        <p:nvPr/>
      </p:nvGrpSpPr>
      <p:grpSpPr>
        <a:xfrm>
          <a:off x="0" y="0"/>
          <a:ext cx="0" cy="0"/>
          <a:chOff x="0" y="0"/>
          <a:chExt cx="0" cy="0"/>
        </a:xfrm>
      </p:grpSpPr>
      <p:sp>
        <p:nvSpPr>
          <p:cNvPr id="223" name="Shape 223"/>
          <p:cNvSpPr/>
          <p:nvPr/>
        </p:nvSpPr>
        <p:spPr>
          <a:xfrm>
            <a:off x="7123399" y="2945300"/>
            <a:ext cx="1604424" cy="2273250"/>
          </a:xfrm>
          <a:prstGeom prst="rect">
            <a:avLst/>
          </a:prstGeom>
        </p:spPr>
        <p:txBody>
          <a:bodyPr>
            <a:prstTxWarp prst="textPlain">
              <a:avLst/>
            </a:prstTxWarp>
          </a:bodyPr>
          <a:lstStyle/>
          <a:p>
            <a:pPr lvl="0" algn="ctr"/>
            <a:r>
              <a:rPr b="1" i="0">
                <a:ln>
                  <a:noFill/>
                </a:ln>
                <a:solidFill>
                  <a:srgbClr val="00BFC9">
                    <a:alpha val="45000"/>
                  </a:srgbClr>
                </a:solidFill>
                <a:latin typeface="Montserrat"/>
              </a:rPr>
              <a:t>5</a:t>
            </a:r>
          </a:p>
        </p:txBody>
      </p:sp>
      <p:sp>
        <p:nvSpPr>
          <p:cNvPr id="224" name="Shape 224"/>
          <p:cNvSpPr/>
          <p:nvPr/>
        </p:nvSpPr>
        <p:spPr>
          <a:xfrm>
            <a:off x="8411549" y="1666550"/>
            <a:ext cx="774324" cy="1088275"/>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3</a:t>
            </a:r>
          </a:p>
        </p:txBody>
      </p:sp>
      <p:sp>
        <p:nvSpPr>
          <p:cNvPr id="225" name="Shape 225"/>
          <p:cNvSpPr/>
          <p:nvPr/>
        </p:nvSpPr>
        <p:spPr>
          <a:xfrm>
            <a:off x="6567123" y="2997748"/>
            <a:ext cx="844060" cy="905441"/>
          </a:xfrm>
          <a:prstGeom prst="rect">
            <a:avLst/>
          </a:prstGeom>
        </p:spPr>
        <p:txBody>
          <a:bodyPr>
            <a:prstTxWarp prst="textPlain">
              <a:avLst/>
            </a:prstTxWarp>
          </a:bodyPr>
          <a:lstStyle/>
          <a:p>
            <a:pPr lvl="0" algn="ctr"/>
            <a:r>
              <a:rPr b="1" i="0">
                <a:ln>
                  <a:noFill/>
                </a:ln>
                <a:solidFill>
                  <a:srgbClr val="00FFFF">
                    <a:alpha val="13460"/>
                  </a:srgbClr>
                </a:solidFill>
                <a:latin typeface="Montserrat"/>
              </a:rPr>
              <a:t>€</a:t>
            </a:r>
          </a:p>
        </p:txBody>
      </p:sp>
      <p:sp>
        <p:nvSpPr>
          <p:cNvPr id="226" name="Shape 226"/>
          <p:cNvSpPr/>
          <p:nvPr/>
        </p:nvSpPr>
        <p:spPr>
          <a:xfrm>
            <a:off x="7702425" y="944674"/>
            <a:ext cx="692017" cy="889382"/>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9</a:t>
            </a:r>
          </a:p>
        </p:txBody>
      </p:sp>
      <p:sp>
        <p:nvSpPr>
          <p:cNvPr id="227" name="Shape 227"/>
          <p:cNvSpPr/>
          <p:nvPr/>
        </p:nvSpPr>
        <p:spPr>
          <a:xfrm>
            <a:off x="8482541" y="3571675"/>
            <a:ext cx="432249" cy="668624"/>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7</a:t>
            </a:r>
          </a:p>
        </p:txBody>
      </p:sp>
      <p:sp>
        <p:nvSpPr>
          <p:cNvPr id="228" name="Shape 228"/>
          <p:cNvSpPr/>
          <p:nvPr/>
        </p:nvSpPr>
        <p:spPr>
          <a:xfrm>
            <a:off x="7956575" y="-147125"/>
            <a:ext cx="968664" cy="1446866"/>
          </a:xfrm>
          <a:prstGeom prst="rect">
            <a:avLst/>
          </a:prstGeom>
        </p:spPr>
        <p:txBody>
          <a:bodyPr>
            <a:prstTxWarp prst="textPlain">
              <a:avLst/>
            </a:prstTxWarp>
          </a:bodyPr>
          <a:lstStyle/>
          <a:p>
            <a:pPr lvl="0" algn="ctr"/>
            <a:r>
              <a:rPr b="1" i="0">
                <a:ln>
                  <a:noFill/>
                </a:ln>
                <a:solidFill>
                  <a:srgbClr val="00BFC9">
                    <a:alpha val="45000"/>
                  </a:srgbClr>
                </a:solidFill>
                <a:latin typeface="Montserrat"/>
              </a:rPr>
              <a:t>$</a:t>
            </a:r>
          </a:p>
        </p:txBody>
      </p:sp>
      <p:sp>
        <p:nvSpPr>
          <p:cNvPr id="229" name="Shape 229"/>
          <p:cNvSpPr/>
          <p:nvPr/>
        </p:nvSpPr>
        <p:spPr>
          <a:xfrm>
            <a:off x="7524777" y="-48672"/>
            <a:ext cx="432249" cy="597585"/>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a:t>
            </a:r>
          </a:p>
        </p:txBody>
      </p:sp>
      <p:sp>
        <p:nvSpPr>
          <p:cNvPr id="230" name="Shape 230"/>
          <p:cNvSpPr/>
          <p:nvPr/>
        </p:nvSpPr>
        <p:spPr>
          <a:xfrm>
            <a:off x="7153450" y="1200149"/>
            <a:ext cx="336025" cy="620550"/>
          </a:xfrm>
          <a:prstGeom prst="rect">
            <a:avLst/>
          </a:prstGeom>
        </p:spPr>
        <p:txBody>
          <a:bodyPr>
            <a:prstTxWarp prst="textPlain">
              <a:avLst/>
            </a:prstTxWarp>
          </a:bodyPr>
          <a:lstStyle/>
          <a:p>
            <a:pPr lvl="0" algn="ctr"/>
            <a:r>
              <a:rPr b="0" i="0">
                <a:ln>
                  <a:noFill/>
                </a:ln>
                <a:solidFill>
                  <a:srgbClr val="00BFC9">
                    <a:alpha val="45000"/>
                  </a:srgbClr>
                </a:solidFill>
                <a:latin typeface="Abril Fatface"/>
              </a:rPr>
              <a:t>1</a:t>
            </a:r>
          </a:p>
        </p:txBody>
      </p:sp>
      <p:sp>
        <p:nvSpPr>
          <p:cNvPr id="231" name="Shape 231"/>
          <p:cNvSpPr/>
          <p:nvPr/>
        </p:nvSpPr>
        <p:spPr>
          <a:xfrm>
            <a:off x="7524775" y="1712999"/>
            <a:ext cx="1106399" cy="14980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8</a:t>
            </a:r>
          </a:p>
        </p:txBody>
      </p:sp>
      <p:sp>
        <p:nvSpPr>
          <p:cNvPr id="232" name="Shape 232"/>
          <p:cNvSpPr/>
          <p:nvPr/>
        </p:nvSpPr>
        <p:spPr>
          <a:xfrm rot="-5400000">
            <a:off x="7167501" y="893428"/>
            <a:ext cx="564599" cy="444900"/>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rot="5400000">
            <a:off x="8455975" y="4580950"/>
            <a:ext cx="485399" cy="334799"/>
          </a:xfrm>
          <a:prstGeom prst="rightArrow">
            <a:avLst>
              <a:gd name="adj1" fmla="val 50000"/>
              <a:gd name="adj2" fmla="val 50000"/>
            </a:avLst>
          </a:prstGeom>
          <a:noFill/>
          <a:ln w="9525" cap="flat" cmpd="sng">
            <a:solidFill>
              <a:srgbClr val="00707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p:nvPr/>
        </p:nvSpPr>
        <p:spPr>
          <a:xfrm>
            <a:off x="7301600" y="2427892"/>
            <a:ext cx="296397" cy="419653"/>
          </a:xfrm>
          <a:prstGeom prst="rect">
            <a:avLst/>
          </a:prstGeom>
        </p:spPr>
        <p:txBody>
          <a:bodyPr>
            <a:prstTxWarp prst="textPlain">
              <a:avLst/>
            </a:prstTxWarp>
          </a:bodyPr>
          <a:lstStyle/>
          <a:p>
            <a:pPr lvl="0" algn="ctr"/>
            <a:r>
              <a:rPr b="1" i="0">
                <a:ln>
                  <a:noFill/>
                </a:ln>
                <a:solidFill>
                  <a:srgbClr val="6AA84F"/>
                </a:solidFill>
                <a:latin typeface="Montserrat"/>
              </a:rPr>
              <a:t>2</a:t>
            </a:r>
          </a:p>
        </p:txBody>
      </p:sp>
      <p:sp>
        <p:nvSpPr>
          <p:cNvPr id="235" name="Shape 235"/>
          <p:cNvSpPr/>
          <p:nvPr/>
        </p:nvSpPr>
        <p:spPr>
          <a:xfrm>
            <a:off x="8668228" y="988755"/>
            <a:ext cx="354502" cy="423174"/>
          </a:xfrm>
          <a:prstGeom prst="rect">
            <a:avLst/>
          </a:prstGeom>
        </p:spPr>
        <p:txBody>
          <a:bodyPr>
            <a:prstTxWarp prst="textPlain">
              <a:avLst/>
            </a:prstTxWarp>
          </a:bodyPr>
          <a:lstStyle/>
          <a:p>
            <a:pPr lvl="0" algn="ctr"/>
            <a:r>
              <a:rPr b="0" i="0">
                <a:ln>
                  <a:noFill/>
                </a:ln>
                <a:solidFill>
                  <a:srgbClr val="6AA84F"/>
                </a:solidFill>
                <a:latin typeface="Abril Fatface"/>
              </a:rPr>
              <a:t>0</a:t>
            </a:r>
          </a:p>
        </p:txBody>
      </p:sp>
      <p:sp>
        <p:nvSpPr>
          <p:cNvPr id="236" name="Shape 236"/>
          <p:cNvSpPr/>
          <p:nvPr/>
        </p:nvSpPr>
        <p:spPr>
          <a:xfrm>
            <a:off x="8763900" y="3127992"/>
            <a:ext cx="279674" cy="289205"/>
          </a:xfrm>
          <a:prstGeom prst="rect">
            <a:avLst/>
          </a:prstGeom>
        </p:spPr>
        <p:txBody>
          <a:bodyPr>
            <a:prstTxWarp prst="textPlain">
              <a:avLst/>
            </a:prstTxWarp>
          </a:bodyPr>
          <a:lstStyle/>
          <a:p>
            <a:pPr lvl="0" algn="ctr"/>
            <a:r>
              <a:rPr b="1" i="0">
                <a:ln>
                  <a:noFill/>
                </a:ln>
                <a:solidFill>
                  <a:srgbClr val="6AA84F"/>
                </a:solidFill>
                <a:latin typeface="Montserrat"/>
              </a:rPr>
              <a:t>¥</a:t>
            </a:r>
          </a:p>
        </p:txBody>
      </p:sp>
      <p:sp>
        <p:nvSpPr>
          <p:cNvPr id="237" name="Shape 237"/>
          <p:cNvSpPr/>
          <p:nvPr/>
        </p:nvSpPr>
        <p:spPr>
          <a:xfrm>
            <a:off x="7233390" y="1950961"/>
            <a:ext cx="236740" cy="289199"/>
          </a:xfrm>
          <a:prstGeom prst="rect">
            <a:avLst/>
          </a:prstGeom>
        </p:spPr>
        <p:txBody>
          <a:bodyPr>
            <a:prstTxWarp prst="textPlain">
              <a:avLst/>
            </a:prstTxWarp>
          </a:bodyPr>
          <a:lstStyle/>
          <a:p>
            <a:pPr lvl="0" algn="ctr"/>
            <a:r>
              <a:rPr b="0" i="0">
                <a:ln>
                  <a:noFill/>
                </a:ln>
                <a:solidFill>
                  <a:srgbClr val="00FFFF">
                    <a:alpha val="13460"/>
                  </a:srgbClr>
                </a:solidFill>
                <a:latin typeface="Abril Fatface"/>
              </a:rPr>
              <a:t>4</a:t>
            </a:r>
          </a:p>
        </p:txBody>
      </p:sp>
      <p:sp>
        <p:nvSpPr>
          <p:cNvPr id="238" name="Shape 238"/>
          <p:cNvSpPr/>
          <p:nvPr/>
        </p:nvSpPr>
        <p:spPr>
          <a:xfrm>
            <a:off x="6811905" y="-87455"/>
            <a:ext cx="652469" cy="905450"/>
          </a:xfrm>
          <a:prstGeom prst="rect">
            <a:avLst/>
          </a:prstGeom>
        </p:spPr>
        <p:txBody>
          <a:bodyPr>
            <a:prstTxWarp prst="textPlain">
              <a:avLst/>
            </a:prstTxWarp>
          </a:bodyPr>
          <a:lstStyle/>
          <a:p>
            <a:pPr lvl="0" algn="ctr"/>
            <a:r>
              <a:rPr b="1" i="0">
                <a:ln>
                  <a:noFill/>
                </a:ln>
                <a:solidFill>
                  <a:srgbClr val="00FFFF">
                    <a:alpha val="13460"/>
                  </a:srgbClr>
                </a:solidFill>
                <a:latin typeface="Montserrat"/>
              </a:rPr>
              <a:t>6</a:t>
            </a:r>
          </a:p>
        </p:txBody>
      </p:sp>
      <p:sp>
        <p:nvSpPr>
          <p:cNvPr id="239" name="Shape 239"/>
          <p:cNvSpPr/>
          <p:nvPr/>
        </p:nvSpPr>
        <p:spPr>
          <a:xfrm>
            <a:off x="7662626" y="662322"/>
            <a:ext cx="87721" cy="216665"/>
          </a:xfrm>
          <a:prstGeom prst="rect">
            <a:avLst/>
          </a:prstGeom>
        </p:spPr>
        <p:txBody>
          <a:bodyPr>
            <a:prstTxWarp prst="textPlain">
              <a:avLst/>
            </a:prstTxWarp>
          </a:bodyPr>
          <a:lstStyle/>
          <a:p>
            <a:pPr lvl="0" algn="ctr"/>
            <a:r>
              <a:rPr b="1" i="0">
                <a:ln>
                  <a:noFill/>
                </a:ln>
                <a:solidFill>
                  <a:srgbClr val="6AA84F"/>
                </a:solidFill>
                <a:latin typeface="Montserrat"/>
              </a:rPr>
              <a:t>1</a:t>
            </a:r>
          </a:p>
        </p:txBody>
      </p:sp>
      <p:sp>
        <p:nvSpPr>
          <p:cNvPr id="240" name="Shape 240"/>
          <p:cNvSpPr/>
          <p:nvPr/>
        </p:nvSpPr>
        <p:spPr>
          <a:xfrm>
            <a:off x="6992802" y="3859302"/>
            <a:ext cx="164399" cy="225324"/>
          </a:xfrm>
          <a:prstGeom prst="rect">
            <a:avLst/>
          </a:prstGeom>
        </p:spPr>
        <p:txBody>
          <a:bodyPr>
            <a:prstTxWarp prst="textPlain">
              <a:avLst/>
            </a:prstTxWarp>
          </a:bodyPr>
          <a:lstStyle/>
          <a:p>
            <a:pPr lvl="0" algn="ctr"/>
            <a:r>
              <a:rPr b="1" i="0">
                <a:ln>
                  <a:noFill/>
                </a:ln>
                <a:solidFill>
                  <a:srgbClr val="6AA84F"/>
                </a:solidFill>
                <a:latin typeface="Montserrat"/>
              </a:rPr>
              <a:t>4</a:t>
            </a:r>
          </a:p>
        </p:txBody>
      </p:sp>
      <p:sp>
        <p:nvSpPr>
          <p:cNvPr id="241" name="Shape 241"/>
          <p:cNvSpPr/>
          <p:nvPr/>
        </p:nvSpPr>
        <p:spPr>
          <a:xfrm>
            <a:off x="6897399" y="729425"/>
            <a:ext cx="236724" cy="344535"/>
          </a:xfrm>
          <a:prstGeom prst="rect">
            <a:avLst/>
          </a:prstGeom>
        </p:spPr>
        <p:txBody>
          <a:bodyPr>
            <a:prstTxWarp prst="textPlain">
              <a:avLst/>
            </a:prstTxWarp>
          </a:bodyPr>
          <a:lstStyle/>
          <a:p>
            <a:pPr lvl="0" algn="ctr"/>
            <a:r>
              <a:rPr b="0" i="0">
                <a:ln>
                  <a:noFill/>
                </a:ln>
                <a:solidFill>
                  <a:srgbClr val="6AA84F"/>
                </a:solidFill>
                <a:latin typeface="Abril Fatface"/>
              </a:rPr>
              <a:t>5</a:t>
            </a:r>
          </a:p>
        </p:txBody>
      </p:sp>
      <p:sp>
        <p:nvSpPr>
          <p:cNvPr id="242" name="Shape 242"/>
          <p:cNvSpPr/>
          <p:nvPr/>
        </p:nvSpPr>
        <p:spPr>
          <a:xfrm>
            <a:off x="8925942" y="4066262"/>
            <a:ext cx="236725" cy="304233"/>
          </a:xfrm>
          <a:prstGeom prst="rect">
            <a:avLst/>
          </a:prstGeom>
        </p:spPr>
        <p:txBody>
          <a:bodyPr>
            <a:prstTxWarp prst="textPlain">
              <a:avLst/>
            </a:prstTxWarp>
          </a:bodyPr>
          <a:lstStyle/>
          <a:p>
            <a:pPr lvl="0" algn="ctr"/>
            <a:r>
              <a:rPr b="0" i="0">
                <a:ln>
                  <a:noFill/>
                </a:ln>
                <a:solidFill>
                  <a:srgbClr val="6AA84F"/>
                </a:solidFill>
                <a:latin typeface="Abril Fatface"/>
              </a:rPr>
              <a:t>8</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243"/>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143000" y="4767263"/>
            <a:ext cx="1943100" cy="273844"/>
          </a:xfrm>
          <a:prstGeom prst="rect">
            <a:avLst/>
          </a:prstGeom>
        </p:spPr>
        <p:txBody>
          <a:bodyPr lIns="68580" tIns="34290" rIns="68580" bIns="34290"/>
          <a:lstStyle/>
          <a:p>
            <a:fld id="{29B8F426-2557-4C0F-BCB5-8F5F7A23481A}" type="datetime1">
              <a:rPr lang="en-US" smtClean="0"/>
              <a:pPr/>
              <a:t>2/13/2017</a:t>
            </a:fld>
            <a:endParaRPr lang="en-US"/>
          </a:p>
        </p:txBody>
      </p:sp>
      <p:sp>
        <p:nvSpPr>
          <p:cNvPr id="4" name="Footer Placeholder 3"/>
          <p:cNvSpPr>
            <a:spLocks noGrp="1"/>
          </p:cNvSpPr>
          <p:nvPr>
            <p:ph type="ftr" sz="quarter" idx="11"/>
          </p:nvPr>
        </p:nvSpPr>
        <p:spPr>
          <a:xfrm>
            <a:off x="3486150" y="4767263"/>
            <a:ext cx="2171700" cy="273844"/>
          </a:xfrm>
          <a:prstGeom prst="rect">
            <a:avLst/>
          </a:prstGeom>
        </p:spPr>
        <p:txBody>
          <a:bodyPr lIns="68580" tIns="34290" rIns="68580" bIns="34290"/>
          <a:lstStyle/>
          <a:p>
            <a:endParaRPr lang="en-US"/>
          </a:p>
        </p:txBody>
      </p:sp>
      <p:sp>
        <p:nvSpPr>
          <p:cNvPr id="5" name="Slide Number Placeholder 4"/>
          <p:cNvSpPr>
            <a:spLocks noGrp="1"/>
          </p:cNvSpPr>
          <p:nvPr>
            <p:ph type="sldNum" sz="quarter" idx="12"/>
          </p:nvPr>
        </p:nvSpPr>
        <p:spPr>
          <a:xfrm>
            <a:off x="7121770" y="4767263"/>
            <a:ext cx="1323242" cy="273844"/>
          </a:xfrm>
          <a:prstGeom prst="rect">
            <a:avLst/>
          </a:prstGeom>
        </p:spPr>
        <p:txBody>
          <a:bodyPr lIns="68580" tIns="34290" rIns="68580" bIns="34290"/>
          <a:lstStyle/>
          <a:p>
            <a:fld id="{10FBEDB2-06CF-4889-9F60-414A440C13AB}"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713078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143000" y="4767263"/>
            <a:ext cx="1943100" cy="273844"/>
          </a:xfrm>
          <a:prstGeom prst="rect">
            <a:avLst/>
          </a:prstGeom>
        </p:spPr>
        <p:txBody>
          <a:bodyPr lIns="68580" tIns="34290" rIns="68580" bIns="34290"/>
          <a:lstStyle/>
          <a:p>
            <a:fld id="{D3EE4767-B1DE-417D-8BE5-E27B165E3682}" type="datetime1">
              <a:rPr lang="en-US" smtClean="0"/>
              <a:pPr/>
              <a:t>2/13/2017</a:t>
            </a:fld>
            <a:endParaRPr lang="en-US"/>
          </a:p>
        </p:txBody>
      </p:sp>
      <p:sp>
        <p:nvSpPr>
          <p:cNvPr id="5" name="Footer Placeholder 4"/>
          <p:cNvSpPr>
            <a:spLocks noGrp="1"/>
          </p:cNvSpPr>
          <p:nvPr>
            <p:ph type="ftr" sz="quarter" idx="11"/>
          </p:nvPr>
        </p:nvSpPr>
        <p:spPr>
          <a:xfrm>
            <a:off x="3486150" y="4767263"/>
            <a:ext cx="21717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7121770" y="4767263"/>
            <a:ext cx="1323242" cy="273844"/>
          </a:xfrm>
          <a:prstGeom prst="rect">
            <a:avLst/>
          </a:prstGeom>
        </p:spPr>
        <p:txBody>
          <a:bodyPr lIns="68580" tIns="34290" rIns="68580" bIns="34290"/>
          <a:lstStyle/>
          <a:p>
            <a:fld id="{10FBEDB2-06CF-4889-9F60-414A440C13AB}" type="slidenum">
              <a:rPr lang="en-US" smtClean="0"/>
              <a:pPr/>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7401689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046"/>
        </a:solidFill>
        <a:effectLst/>
      </p:bgPr>
    </p:bg>
    <p:spTree>
      <p:nvGrpSpPr>
        <p:cNvPr id="1" name="Shape 5"/>
        <p:cNvGrpSpPr/>
        <p:nvPr/>
      </p:nvGrpSpPr>
      <p:grpSpPr>
        <a:xfrm>
          <a:off x="0" y="0"/>
          <a:ext cx="0" cy="0"/>
          <a:chOff x="0" y="0"/>
          <a:chExt cx="0" cy="0"/>
        </a:xfrm>
      </p:grpSpPr>
      <p:grpSp>
        <p:nvGrpSpPr>
          <p:cNvPr id="6" name="Shape 6"/>
          <p:cNvGrpSpPr/>
          <p:nvPr/>
        </p:nvGrpSpPr>
        <p:grpSpPr>
          <a:xfrm>
            <a:off x="825797" y="-750"/>
            <a:ext cx="7486404" cy="5145000"/>
            <a:chOff x="825797" y="-750"/>
            <a:chExt cx="7486404" cy="5145000"/>
          </a:xfrm>
        </p:grpSpPr>
        <p:cxnSp>
          <p:nvCxnSpPr>
            <p:cNvPr id="7" name="Shape 7"/>
            <p:cNvCxnSpPr/>
            <p:nvPr/>
          </p:nvCxnSpPr>
          <p:spPr>
            <a:xfrm>
              <a:off x="825797"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8" name="Shape 8"/>
            <p:cNvCxnSpPr/>
            <p:nvPr/>
          </p:nvCxnSpPr>
          <p:spPr>
            <a:xfrm>
              <a:off x="1657620"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9" name="Shape 9"/>
            <p:cNvCxnSpPr/>
            <p:nvPr/>
          </p:nvCxnSpPr>
          <p:spPr>
            <a:xfrm>
              <a:off x="2489443"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10" name="Shape 10"/>
            <p:cNvCxnSpPr/>
            <p:nvPr/>
          </p:nvCxnSpPr>
          <p:spPr>
            <a:xfrm>
              <a:off x="8312202"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11" name="Shape 11"/>
            <p:cNvCxnSpPr/>
            <p:nvPr/>
          </p:nvCxnSpPr>
          <p:spPr>
            <a:xfrm>
              <a:off x="7480379"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12" name="Shape 12"/>
            <p:cNvCxnSpPr/>
            <p:nvPr/>
          </p:nvCxnSpPr>
          <p:spPr>
            <a:xfrm>
              <a:off x="6648557"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13" name="Shape 13"/>
            <p:cNvCxnSpPr/>
            <p:nvPr/>
          </p:nvCxnSpPr>
          <p:spPr>
            <a:xfrm>
              <a:off x="5816733"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14" name="Shape 14"/>
            <p:cNvCxnSpPr/>
            <p:nvPr/>
          </p:nvCxnSpPr>
          <p:spPr>
            <a:xfrm>
              <a:off x="4984911"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15" name="Shape 15"/>
            <p:cNvCxnSpPr/>
            <p:nvPr/>
          </p:nvCxnSpPr>
          <p:spPr>
            <a:xfrm>
              <a:off x="4153088" y="-750"/>
              <a:ext cx="0" cy="5145000"/>
            </a:xfrm>
            <a:prstGeom prst="straightConnector1">
              <a:avLst/>
            </a:prstGeom>
            <a:noFill/>
            <a:ln w="9525" cap="flat" cmpd="sng">
              <a:solidFill>
                <a:srgbClr val="005C65"/>
              </a:solidFill>
              <a:prstDash val="dot"/>
              <a:round/>
              <a:headEnd type="none" w="lg" len="lg"/>
              <a:tailEnd type="none" w="lg" len="lg"/>
            </a:ln>
          </p:spPr>
        </p:cxnSp>
        <p:cxnSp>
          <p:nvCxnSpPr>
            <p:cNvPr id="16" name="Shape 16"/>
            <p:cNvCxnSpPr/>
            <p:nvPr/>
          </p:nvCxnSpPr>
          <p:spPr>
            <a:xfrm>
              <a:off x="3321266" y="-750"/>
              <a:ext cx="0" cy="5145000"/>
            </a:xfrm>
            <a:prstGeom prst="straightConnector1">
              <a:avLst/>
            </a:prstGeom>
            <a:noFill/>
            <a:ln w="9525" cap="flat" cmpd="sng">
              <a:solidFill>
                <a:srgbClr val="005C65"/>
              </a:solidFill>
              <a:prstDash val="dot"/>
              <a:round/>
              <a:headEnd type="none" w="lg" len="lg"/>
              <a:tailEnd type="none" w="lg" len="lg"/>
            </a:ln>
          </p:spPr>
        </p:cxnSp>
      </p:grpSp>
      <p:sp>
        <p:nvSpPr>
          <p:cNvPr id="17" name="Shape 17"/>
          <p:cNvSpPr txBox="1">
            <a:spLocks noGrp="1"/>
          </p:cNvSpPr>
          <p:nvPr>
            <p:ph type="title"/>
          </p:nvPr>
        </p:nvSpPr>
        <p:spPr>
          <a:xfrm>
            <a:off x="735875" y="780900"/>
            <a:ext cx="5917199" cy="697500"/>
          </a:xfrm>
          <a:prstGeom prst="rect">
            <a:avLst/>
          </a:prstGeom>
          <a:noFill/>
          <a:ln>
            <a:noFill/>
          </a:ln>
        </p:spPr>
        <p:txBody>
          <a:bodyPr lIns="91425" tIns="91425" rIns="91425" bIns="91425" anchor="b" anchorCtr="0"/>
          <a:lstStyle>
            <a:lvl1pPr lvl="0">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1pPr>
            <a:lvl2pPr lvl="1">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2pPr>
            <a:lvl3pPr lvl="2">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3pPr>
            <a:lvl4pPr lvl="3">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4pPr>
            <a:lvl5pPr lvl="4">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5pPr>
            <a:lvl6pPr lvl="5">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6pPr>
            <a:lvl7pPr lvl="6">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7pPr>
            <a:lvl8pPr lvl="7">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8pPr>
            <a:lvl9pPr lvl="8">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9pPr>
          </a:lstStyle>
          <a:p>
            <a:endParaRPr/>
          </a:p>
        </p:txBody>
      </p:sp>
      <p:sp>
        <p:nvSpPr>
          <p:cNvPr id="18" name="Shape 18"/>
          <p:cNvSpPr txBox="1">
            <a:spLocks noGrp="1"/>
          </p:cNvSpPr>
          <p:nvPr>
            <p:ph type="body" idx="1"/>
          </p:nvPr>
        </p:nvSpPr>
        <p:spPr>
          <a:xfrm>
            <a:off x="735875" y="1513573"/>
            <a:ext cx="5917199" cy="3031200"/>
          </a:xfrm>
          <a:prstGeom prst="rect">
            <a:avLst/>
          </a:prstGeom>
          <a:noFill/>
          <a:ln>
            <a:noFill/>
          </a:ln>
        </p:spPr>
        <p:txBody>
          <a:bodyPr lIns="91425" tIns="91425" rIns="91425" bIns="91425" anchor="t" anchorCtr="0"/>
          <a:lstStyle>
            <a:lvl1pPr lvl="0">
              <a:spcBef>
                <a:spcPts val="600"/>
              </a:spcBef>
              <a:buClr>
                <a:srgbClr val="EFEFEF"/>
              </a:buClr>
              <a:buSzPct val="100000"/>
              <a:buFont typeface="PT Serif"/>
              <a:buChar char="⊸"/>
              <a:defRPr sz="2400">
                <a:solidFill>
                  <a:srgbClr val="EFEFEF"/>
                </a:solidFill>
                <a:latin typeface="PT Serif"/>
                <a:ea typeface="PT Serif"/>
                <a:cs typeface="PT Serif"/>
                <a:sym typeface="PT Serif"/>
              </a:defRPr>
            </a:lvl1pPr>
            <a:lvl2pPr lvl="1">
              <a:spcBef>
                <a:spcPts val="480"/>
              </a:spcBef>
              <a:buClr>
                <a:srgbClr val="EFEFEF"/>
              </a:buClr>
              <a:buSzPct val="100000"/>
              <a:buFont typeface="PT Serif"/>
              <a:buChar char="▫"/>
              <a:defRPr sz="2400">
                <a:solidFill>
                  <a:srgbClr val="EFEFEF"/>
                </a:solidFill>
                <a:latin typeface="PT Serif"/>
                <a:ea typeface="PT Serif"/>
                <a:cs typeface="PT Serif"/>
                <a:sym typeface="PT Serif"/>
              </a:defRPr>
            </a:lvl2pPr>
            <a:lvl3pPr lvl="2">
              <a:spcBef>
                <a:spcPts val="480"/>
              </a:spcBef>
              <a:buClr>
                <a:srgbClr val="EFEFEF"/>
              </a:buClr>
              <a:buSzPct val="100000"/>
              <a:buFont typeface="PT Serif"/>
              <a:buChar char="⋅"/>
              <a:defRPr sz="2400">
                <a:solidFill>
                  <a:srgbClr val="EFEFEF"/>
                </a:solidFill>
                <a:latin typeface="PT Serif"/>
                <a:ea typeface="PT Serif"/>
                <a:cs typeface="PT Serif"/>
                <a:sym typeface="PT Serif"/>
              </a:defRPr>
            </a:lvl3pPr>
            <a:lvl4pPr lvl="3">
              <a:spcBef>
                <a:spcPts val="360"/>
              </a:spcBef>
              <a:buClr>
                <a:srgbClr val="EFEFEF"/>
              </a:buClr>
              <a:buSzPct val="100000"/>
              <a:buFont typeface="PT Serif"/>
              <a:defRPr sz="2400">
                <a:solidFill>
                  <a:srgbClr val="EFEFEF"/>
                </a:solidFill>
                <a:latin typeface="PT Serif"/>
                <a:ea typeface="PT Serif"/>
                <a:cs typeface="PT Serif"/>
                <a:sym typeface="PT Serif"/>
              </a:defRPr>
            </a:lvl4pPr>
            <a:lvl5pPr lvl="4">
              <a:spcBef>
                <a:spcPts val="360"/>
              </a:spcBef>
              <a:buClr>
                <a:srgbClr val="EFEFEF"/>
              </a:buClr>
              <a:buSzPct val="100000"/>
              <a:buFont typeface="PT Serif"/>
              <a:defRPr sz="2400">
                <a:solidFill>
                  <a:srgbClr val="EFEFEF"/>
                </a:solidFill>
                <a:latin typeface="PT Serif"/>
                <a:ea typeface="PT Serif"/>
                <a:cs typeface="PT Serif"/>
                <a:sym typeface="PT Serif"/>
              </a:defRPr>
            </a:lvl5pPr>
            <a:lvl6pPr lvl="5">
              <a:spcBef>
                <a:spcPts val="360"/>
              </a:spcBef>
              <a:buClr>
                <a:srgbClr val="EFEFEF"/>
              </a:buClr>
              <a:buSzPct val="100000"/>
              <a:buFont typeface="PT Serif"/>
              <a:defRPr sz="2400">
                <a:solidFill>
                  <a:srgbClr val="EFEFEF"/>
                </a:solidFill>
                <a:latin typeface="PT Serif"/>
                <a:ea typeface="PT Serif"/>
                <a:cs typeface="PT Serif"/>
                <a:sym typeface="PT Serif"/>
              </a:defRPr>
            </a:lvl6pPr>
            <a:lvl7pPr lvl="6">
              <a:spcBef>
                <a:spcPts val="360"/>
              </a:spcBef>
              <a:buClr>
                <a:srgbClr val="EFEFEF"/>
              </a:buClr>
              <a:buSzPct val="100000"/>
              <a:buFont typeface="PT Serif"/>
              <a:defRPr sz="2400">
                <a:solidFill>
                  <a:srgbClr val="EFEFEF"/>
                </a:solidFill>
                <a:latin typeface="PT Serif"/>
                <a:ea typeface="PT Serif"/>
                <a:cs typeface="PT Serif"/>
                <a:sym typeface="PT Serif"/>
              </a:defRPr>
            </a:lvl7pPr>
            <a:lvl8pPr lvl="7">
              <a:spcBef>
                <a:spcPts val="360"/>
              </a:spcBef>
              <a:buClr>
                <a:srgbClr val="EFEFEF"/>
              </a:buClr>
              <a:buSzPct val="100000"/>
              <a:buFont typeface="PT Serif"/>
              <a:defRPr sz="2400">
                <a:solidFill>
                  <a:srgbClr val="EFEFEF"/>
                </a:solidFill>
                <a:latin typeface="PT Serif"/>
                <a:ea typeface="PT Serif"/>
                <a:cs typeface="PT Serif"/>
                <a:sym typeface="PT Serif"/>
              </a:defRPr>
            </a:lvl8pPr>
            <a:lvl9pPr lvl="8">
              <a:spcBef>
                <a:spcPts val="360"/>
              </a:spcBef>
              <a:buClr>
                <a:srgbClr val="EFEFEF"/>
              </a:buClr>
              <a:buSzPct val="100000"/>
              <a:buFont typeface="PT Serif"/>
              <a:defRPr sz="2400">
                <a:solidFill>
                  <a:srgbClr val="EFEFEF"/>
                </a:solidFill>
                <a:latin typeface="PT Serif"/>
                <a:ea typeface="PT Serif"/>
                <a:cs typeface="PT Serif"/>
                <a:sym typeface="PT Seri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 id="2147483657" r:id="rId7"/>
    <p:sldLayoutId id="2147483659" r:id="rId8"/>
    <p:sldLayoutId id="2147483660" r:id="rId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india.gov.in/topics/science-"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1676400" y="1428750"/>
            <a:ext cx="5820599" cy="1159799"/>
          </a:xfrm>
          <a:prstGeom prst="rect">
            <a:avLst/>
          </a:prstGeom>
        </p:spPr>
        <p:txBody>
          <a:bodyPr lIns="91425" tIns="91425" rIns="91425" bIns="91425" anchor="ctr" anchorCtr="0">
            <a:noAutofit/>
          </a:bodyPr>
          <a:lstStyle/>
          <a:p>
            <a:pPr lvl="0">
              <a:spcBef>
                <a:spcPts val="0"/>
              </a:spcBef>
              <a:buNone/>
            </a:pPr>
            <a:r>
              <a:rPr lang="en" dirty="0" smtClean="0"/>
              <a:t>CAREER GUIDE </a:t>
            </a:r>
            <a:endParaRPr lang="en" dirty="0"/>
          </a:p>
        </p:txBody>
      </p:sp>
      <p:sp>
        <p:nvSpPr>
          <p:cNvPr id="2" name="Rectangle 1"/>
          <p:cNvSpPr/>
          <p:nvPr/>
        </p:nvSpPr>
        <p:spPr>
          <a:xfrm>
            <a:off x="1524000" y="2495550"/>
            <a:ext cx="6271268" cy="243143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Electrical and Electronics </a:t>
            </a:r>
            <a:r>
              <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Engineering</a:t>
            </a:r>
          </a:p>
          <a:p>
            <a:pPr algn="ctr"/>
            <a:endParaRPr lang="en-US" sz="2000" dirty="0" smtClean="0">
              <a:solidFill>
                <a:schemeClr val="bg1"/>
              </a:solidFill>
              <a:latin typeface="PT Serif" charset="0"/>
            </a:endParaRPr>
          </a:p>
          <a:p>
            <a:pPr algn="ctr"/>
            <a:r>
              <a:rPr lang="en-US" sz="2000" dirty="0" smtClean="0">
                <a:solidFill>
                  <a:schemeClr val="bg1"/>
                </a:solidFill>
                <a:latin typeface="PT Serif" charset="0"/>
              </a:rPr>
              <a:t>Prepared by</a:t>
            </a:r>
          </a:p>
          <a:p>
            <a:pPr algn="ctr"/>
            <a:r>
              <a:rPr lang="en-US" sz="2000" dirty="0" err="1" smtClean="0">
                <a:solidFill>
                  <a:schemeClr val="bg1"/>
                </a:solidFill>
                <a:latin typeface="PT Serif" charset="0"/>
              </a:rPr>
              <a:t>Aravind</a:t>
            </a:r>
            <a:r>
              <a:rPr lang="en-US" sz="2000" dirty="0" smtClean="0">
                <a:solidFill>
                  <a:schemeClr val="bg1"/>
                </a:solidFill>
                <a:latin typeface="PT Serif" charset="0"/>
              </a:rPr>
              <a:t> </a:t>
            </a:r>
            <a:r>
              <a:rPr lang="en-US" sz="2000" dirty="0" smtClean="0">
                <a:solidFill>
                  <a:schemeClr val="bg1"/>
                </a:solidFill>
                <a:latin typeface="PT Serif" charset="0"/>
              </a:rPr>
              <a:t>P</a:t>
            </a:r>
          </a:p>
          <a:p>
            <a:pPr algn="ctr"/>
            <a:r>
              <a:rPr lang="en-US" sz="2000" dirty="0" err="1" smtClean="0">
                <a:solidFill>
                  <a:schemeClr val="bg1"/>
                </a:solidFill>
                <a:latin typeface="PT Serif" charset="0"/>
              </a:rPr>
              <a:t>Sharat</a:t>
            </a:r>
            <a:r>
              <a:rPr lang="en-US" sz="2000" dirty="0" smtClean="0">
                <a:solidFill>
                  <a:schemeClr val="bg1"/>
                </a:solidFill>
                <a:latin typeface="PT Serif" charset="0"/>
              </a:rPr>
              <a:t> Mohan</a:t>
            </a:r>
          </a:p>
          <a:p>
            <a:pPr algn="ctr"/>
            <a:r>
              <a:rPr lang="en-US" sz="2000" dirty="0" err="1" smtClean="0">
                <a:solidFill>
                  <a:schemeClr val="bg1"/>
                </a:solidFill>
                <a:latin typeface="PT Serif" charset="0"/>
              </a:rPr>
              <a:t>Sajith</a:t>
            </a:r>
            <a:r>
              <a:rPr lang="en-US" sz="2000" dirty="0" smtClean="0">
                <a:solidFill>
                  <a:schemeClr val="bg1"/>
                </a:solidFill>
                <a:latin typeface="PT Serif" charset="0"/>
              </a:rPr>
              <a:t> John </a:t>
            </a:r>
            <a:r>
              <a:rPr lang="en-US" sz="2000" dirty="0" err="1" smtClean="0">
                <a:solidFill>
                  <a:schemeClr val="bg1"/>
                </a:solidFill>
                <a:latin typeface="PT Serif" charset="0"/>
              </a:rPr>
              <a:t>Kaleekal</a:t>
            </a:r>
            <a:endParaRPr lang="en-US" sz="2000" dirty="0" smtClean="0">
              <a:solidFill>
                <a:schemeClr val="bg1"/>
              </a:solidFill>
              <a:latin typeface="PT Serif" charset="0"/>
            </a:endParaRPr>
          </a:p>
          <a:p>
            <a:pPr algn="ctr"/>
            <a:endPar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0"/>
            <a:ext cx="5791200" cy="819150"/>
          </a:xfrm>
        </p:spPr>
        <p:txBody>
          <a:bodyPr/>
          <a:lstStyle/>
          <a:p>
            <a:pPr algn="ctr"/>
            <a:r>
              <a:rPr lang="en-IN" sz="2800" dirty="0" smtClean="0"/>
              <a:t>What after </a:t>
            </a:r>
            <a:r>
              <a:rPr lang="en-IN" sz="2800" dirty="0" err="1" smtClean="0"/>
              <a:t>B.Tech</a:t>
            </a:r>
            <a:r>
              <a:rPr lang="en-IN" sz="2800" dirty="0" smtClean="0"/>
              <a:t>?</a:t>
            </a:r>
            <a:endParaRPr lang="en-IN" sz="2800" dirty="0"/>
          </a:p>
        </p:txBody>
      </p:sp>
      <p:graphicFrame>
        <p:nvGraphicFramePr>
          <p:cNvPr id="11" name="Diagram 10"/>
          <p:cNvGraphicFramePr/>
          <p:nvPr/>
        </p:nvGraphicFramePr>
        <p:xfrm>
          <a:off x="381000" y="895350"/>
          <a:ext cx="8305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85800" y="361950"/>
            <a:ext cx="5917199" cy="697500"/>
          </a:xfrm>
          <a:prstGeom prst="rect">
            <a:avLst/>
          </a:prstGeom>
        </p:spPr>
        <p:txBody>
          <a:bodyPr lIns="91425" tIns="91425" rIns="91425" bIns="91425" anchor="b" anchorCtr="0">
            <a:noAutofit/>
          </a:bodyPr>
          <a:lstStyle/>
          <a:p>
            <a:pPr lvl="0">
              <a:spcBef>
                <a:spcPts val="0"/>
              </a:spcBef>
              <a:buNone/>
            </a:pPr>
            <a:r>
              <a:rPr lang="en" sz="2800" dirty="0" smtClean="0"/>
              <a:t>Top Private Sector Companies:</a:t>
            </a:r>
            <a:endParaRPr lang="en" sz="2800" dirty="0"/>
          </a:p>
        </p:txBody>
      </p:sp>
      <p:sp>
        <p:nvSpPr>
          <p:cNvPr id="2" name="Text Placeholder 1"/>
          <p:cNvSpPr>
            <a:spLocks noGrp="1"/>
          </p:cNvSpPr>
          <p:nvPr>
            <p:ph type="body" idx="1"/>
          </p:nvPr>
        </p:nvSpPr>
        <p:spPr>
          <a:xfrm>
            <a:off x="762000" y="1504951"/>
            <a:ext cx="2667000" cy="2362200"/>
          </a:xfrm>
        </p:spPr>
        <p:txBody>
          <a:bodyPr/>
          <a:lstStyle/>
          <a:p>
            <a:r>
              <a:rPr lang="en-IN" dirty="0" smtClean="0"/>
              <a:t>Alstom</a:t>
            </a:r>
            <a:endParaRPr lang="en-IN" dirty="0"/>
          </a:p>
          <a:p>
            <a:r>
              <a:rPr lang="en-IN" dirty="0"/>
              <a:t>ABB </a:t>
            </a:r>
            <a:endParaRPr lang="en-IN" dirty="0" smtClean="0"/>
          </a:p>
          <a:p>
            <a:r>
              <a:rPr lang="en-IN" dirty="0" smtClean="0"/>
              <a:t>Larsen </a:t>
            </a:r>
            <a:r>
              <a:rPr lang="en-IN" dirty="0"/>
              <a:t>&amp; Toubro (L&amp;T) </a:t>
            </a:r>
            <a:endParaRPr lang="en-IN" dirty="0" smtClean="0"/>
          </a:p>
          <a:p>
            <a:r>
              <a:rPr lang="en-IN" dirty="0" smtClean="0"/>
              <a:t>Crompton </a:t>
            </a:r>
            <a:r>
              <a:rPr lang="en-IN" dirty="0"/>
              <a:t>Greaves </a:t>
            </a:r>
            <a:r>
              <a:rPr lang="en-IN" dirty="0" smtClean="0"/>
              <a:t>Ltd.</a:t>
            </a:r>
            <a:endParaRPr lang="en-IN" dirty="0"/>
          </a:p>
          <a:p>
            <a:r>
              <a:rPr lang="en-IN" dirty="0"/>
              <a:t>Bajaj Electricals </a:t>
            </a:r>
            <a:r>
              <a:rPr lang="en-IN" dirty="0" smtClean="0"/>
              <a:t>Ltd.</a:t>
            </a:r>
            <a:endParaRPr lang="en-IN" dirty="0"/>
          </a:p>
          <a:p>
            <a:r>
              <a:rPr lang="en-IN" dirty="0" smtClean="0"/>
              <a:t>Siemens India</a:t>
            </a:r>
            <a:endParaRPr lang="en-IN" dirty="0"/>
          </a:p>
          <a:p>
            <a:r>
              <a:rPr lang="en-IN" dirty="0"/>
              <a:t>Tata Steel </a:t>
            </a:r>
            <a:endParaRPr lang="en-IN" dirty="0" smtClean="0"/>
          </a:p>
          <a:p>
            <a:endParaRPr lang="en-IN" dirty="0" smtClean="0"/>
          </a:p>
          <a:p>
            <a:endParaRPr lang="en-IN" dirty="0"/>
          </a:p>
        </p:txBody>
      </p:sp>
      <p:sp>
        <p:nvSpPr>
          <p:cNvPr id="4" name="Text Placeholder 3"/>
          <p:cNvSpPr>
            <a:spLocks noGrp="1"/>
          </p:cNvSpPr>
          <p:nvPr>
            <p:ph type="body" idx="3"/>
          </p:nvPr>
        </p:nvSpPr>
        <p:spPr>
          <a:xfrm>
            <a:off x="3657600" y="1478401"/>
            <a:ext cx="3200400" cy="2617350"/>
          </a:xfrm>
        </p:spPr>
        <p:txBody>
          <a:bodyPr/>
          <a:lstStyle/>
          <a:p>
            <a:r>
              <a:rPr lang="en-IN" dirty="0"/>
              <a:t>HBL Power Systems </a:t>
            </a:r>
            <a:r>
              <a:rPr lang="en-IN" dirty="0" smtClean="0"/>
              <a:t> Ltd. </a:t>
            </a:r>
            <a:endParaRPr lang="en-IN" dirty="0"/>
          </a:p>
          <a:p>
            <a:r>
              <a:rPr lang="en-IN" dirty="0" smtClean="0"/>
              <a:t>Schweitzer Engineering</a:t>
            </a:r>
          </a:p>
          <a:p>
            <a:r>
              <a:rPr lang="en-IN" dirty="0" smtClean="0"/>
              <a:t>Spectrum Power Generation Ltd.</a:t>
            </a:r>
          </a:p>
          <a:p>
            <a:r>
              <a:rPr lang="en-IN" dirty="0" smtClean="0"/>
              <a:t>HBL Power Systems Ltd.</a:t>
            </a:r>
          </a:p>
          <a:p>
            <a:r>
              <a:rPr lang="en-IN" dirty="0" smtClean="0"/>
              <a:t>Tata Motors </a:t>
            </a:r>
          </a:p>
          <a:p>
            <a:r>
              <a:rPr lang="en-IN" dirty="0" err="1" smtClean="0"/>
              <a:t>Jindal</a:t>
            </a:r>
            <a:r>
              <a:rPr lang="en-IN" dirty="0" smtClean="0"/>
              <a:t> Steel &amp; Power Ltd.</a:t>
            </a:r>
            <a:endParaRPr lang="en-IN"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81000" y="438150"/>
            <a:ext cx="6374399" cy="697500"/>
          </a:xfrm>
          <a:prstGeom prst="rect">
            <a:avLst/>
          </a:prstGeom>
        </p:spPr>
        <p:txBody>
          <a:bodyPr lIns="91425" tIns="91425" rIns="91425" bIns="91425" anchor="b" anchorCtr="0">
            <a:noAutofit/>
          </a:bodyPr>
          <a:lstStyle/>
          <a:p>
            <a:pPr lvl="0">
              <a:spcBef>
                <a:spcPts val="0"/>
              </a:spcBef>
              <a:buNone/>
            </a:pPr>
            <a:r>
              <a:rPr lang="en" sz="2800" dirty="0" smtClean="0"/>
              <a:t>Top Public Sector Undertakings:</a:t>
            </a:r>
            <a:endParaRPr lang="en" sz="2800" dirty="0"/>
          </a:p>
        </p:txBody>
      </p:sp>
      <p:sp>
        <p:nvSpPr>
          <p:cNvPr id="2" name="Text Placeholder 1"/>
          <p:cNvSpPr>
            <a:spLocks noGrp="1"/>
          </p:cNvSpPr>
          <p:nvPr>
            <p:ph type="body" idx="1"/>
          </p:nvPr>
        </p:nvSpPr>
        <p:spPr>
          <a:xfrm>
            <a:off x="1600200" y="1428751"/>
            <a:ext cx="3886200" cy="2438400"/>
          </a:xfrm>
        </p:spPr>
        <p:txBody>
          <a:bodyPr/>
          <a:lstStyle/>
          <a:p>
            <a:r>
              <a:rPr lang="en-IN" dirty="0"/>
              <a:t>National Thermal Power Corporation </a:t>
            </a:r>
            <a:r>
              <a:rPr lang="en-IN" dirty="0" smtClean="0"/>
              <a:t>  Ltd.</a:t>
            </a:r>
            <a:endParaRPr lang="en-IN" dirty="0"/>
          </a:p>
          <a:p>
            <a:r>
              <a:rPr lang="en-IN" dirty="0"/>
              <a:t>Hindustan Petroleum Corporation </a:t>
            </a:r>
            <a:r>
              <a:rPr lang="en-IN" dirty="0" smtClean="0"/>
              <a:t>Ltd.</a:t>
            </a:r>
            <a:endParaRPr lang="en-IN" dirty="0"/>
          </a:p>
          <a:p>
            <a:r>
              <a:rPr lang="en-IN" dirty="0" smtClean="0"/>
              <a:t>National </a:t>
            </a:r>
            <a:r>
              <a:rPr lang="en-IN" dirty="0"/>
              <a:t>Aluminium Company </a:t>
            </a:r>
            <a:r>
              <a:rPr lang="en-IN" dirty="0" smtClean="0"/>
              <a:t>Ltd.</a:t>
            </a:r>
          </a:p>
          <a:p>
            <a:r>
              <a:rPr lang="en-IN" dirty="0" smtClean="0"/>
              <a:t>Gas Authority of India Ltd.</a:t>
            </a:r>
          </a:p>
          <a:p>
            <a:r>
              <a:rPr lang="en-IN" dirty="0" smtClean="0"/>
              <a:t>Indian Oil Corporation Ltd.</a:t>
            </a:r>
          </a:p>
          <a:p>
            <a:r>
              <a:rPr lang="en-IN" dirty="0" smtClean="0"/>
              <a:t>Heavy Engineering Corporation Ltd.</a:t>
            </a:r>
          </a:p>
          <a:p>
            <a:r>
              <a:rPr lang="en-IN" dirty="0" smtClean="0"/>
              <a:t>National Fertilizers Ltd.</a:t>
            </a:r>
          </a:p>
          <a:p>
            <a:r>
              <a:rPr lang="en-IN" dirty="0" smtClean="0"/>
              <a:t>Container Corporation of India Ltd. </a:t>
            </a:r>
          </a:p>
          <a:p>
            <a:r>
              <a:rPr lang="en-IN" dirty="0" smtClean="0"/>
              <a:t>National Hydroelectric Power Corporation </a:t>
            </a:r>
          </a:p>
          <a:p>
            <a:pPr>
              <a:buNone/>
            </a:pPr>
            <a:r>
              <a:rPr lang="en-IN" dirty="0" smtClean="0"/>
              <a:t> </a:t>
            </a:r>
            <a:endParaRPr lang="en-IN" dirty="0"/>
          </a:p>
        </p:txBody>
      </p:sp>
    </p:spTree>
    <p:extLst>
      <p:ext uri="{BB962C8B-B14F-4D97-AF65-F5344CB8AC3E}">
        <p14:creationId xmlns="" xmlns:p14="http://schemas.microsoft.com/office/powerpoint/2010/main" val="727149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717775" y="780900"/>
            <a:ext cx="4263900" cy="697500"/>
          </a:xfrm>
          <a:prstGeom prst="rect">
            <a:avLst/>
          </a:prstGeom>
        </p:spPr>
        <p:txBody>
          <a:bodyPr lIns="91425" tIns="91425" rIns="91425" bIns="91425" anchor="b" anchorCtr="0">
            <a:noAutofit/>
          </a:bodyPr>
          <a:lstStyle/>
          <a:p>
            <a:pPr lvl="0"/>
            <a:r>
              <a:rPr lang="en-IN" sz="2800" dirty="0"/>
              <a:t>Higher Study After Electrical Engineering</a:t>
            </a:r>
            <a:endParaRPr lang="en" sz="2800" dirty="0"/>
          </a:p>
        </p:txBody>
      </p:sp>
      <p:sp>
        <p:nvSpPr>
          <p:cNvPr id="311" name="Shape 311"/>
          <p:cNvSpPr txBox="1">
            <a:spLocks noGrp="1"/>
          </p:cNvSpPr>
          <p:nvPr>
            <p:ph type="body" idx="1"/>
          </p:nvPr>
        </p:nvSpPr>
        <p:spPr>
          <a:xfrm>
            <a:off x="304800" y="1513574"/>
            <a:ext cx="5181600" cy="3031200"/>
          </a:xfrm>
          <a:prstGeom prst="rect">
            <a:avLst/>
          </a:prstGeom>
        </p:spPr>
        <p:txBody>
          <a:bodyPr lIns="91425" tIns="91425" rIns="91425" bIns="91425" anchor="t" anchorCtr="0">
            <a:noAutofit/>
          </a:bodyPr>
          <a:lstStyle/>
          <a:p>
            <a:pPr lvl="0" algn="just">
              <a:buNone/>
            </a:pPr>
            <a:r>
              <a:rPr lang="en-IN" sz="1400" dirty="0"/>
              <a:t/>
            </a:r>
            <a:br>
              <a:rPr lang="en-IN" sz="1400" dirty="0"/>
            </a:br>
            <a:r>
              <a:rPr lang="en-IN" sz="1400" dirty="0"/>
              <a:t>If you are not interested in doing job just after graduation, then you can opt for some higher studies like MBA or </a:t>
            </a:r>
            <a:r>
              <a:rPr lang="en-IN" sz="1400" dirty="0" err="1"/>
              <a:t>M.Tech</a:t>
            </a:r>
            <a:r>
              <a:rPr lang="en-IN" sz="1400" dirty="0"/>
              <a:t>. in specific field. For admission in MBA, aspirant has to qualify CAT or similar exam</a:t>
            </a:r>
            <a:r>
              <a:rPr lang="en-IN" sz="1400" dirty="0" smtClean="0"/>
              <a:t>.</a:t>
            </a:r>
          </a:p>
          <a:p>
            <a:pPr lvl="0" algn="just">
              <a:buNone/>
            </a:pPr>
            <a:endParaRPr lang="en-IN" sz="1400" dirty="0"/>
          </a:p>
          <a:p>
            <a:pPr lvl="0" algn="just">
              <a:buNone/>
            </a:pPr>
            <a:r>
              <a:rPr lang="en-IN" sz="1400" dirty="0" smtClean="0"/>
              <a:t> </a:t>
            </a:r>
            <a:r>
              <a:rPr lang="en-IN" sz="1400" dirty="0"/>
              <a:t>On the other hand if you would like to opt for </a:t>
            </a:r>
            <a:r>
              <a:rPr lang="en-IN" sz="1400" dirty="0" err="1"/>
              <a:t>M.Tech</a:t>
            </a:r>
            <a:r>
              <a:rPr lang="en-IN" sz="1400" dirty="0"/>
              <a:t>., then the candidate has to score well in GATE. You can also go for job and study simultaneously by opting distance learning. </a:t>
            </a:r>
            <a:endParaRPr lang="en-IN" sz="1400" dirty="0" smtClean="0"/>
          </a:p>
          <a:p>
            <a:pPr lvl="0" algn="just">
              <a:buNone/>
            </a:pPr>
            <a:endParaRPr lang="en-IN" sz="1400" dirty="0"/>
          </a:p>
          <a:p>
            <a:pPr lvl="0" algn="just">
              <a:buNone/>
            </a:pPr>
            <a:r>
              <a:rPr lang="en-IN" sz="1400" dirty="0" smtClean="0"/>
              <a:t>After </a:t>
            </a:r>
            <a:r>
              <a:rPr lang="en-IN" sz="1400" dirty="0"/>
              <a:t>electrical engineering, students can try some job oriented courses or can have short term training to get specialized in the field of interest.</a:t>
            </a:r>
            <a:endParaRPr lang="en" sz="1400" dirty="0"/>
          </a:p>
        </p:txBody>
      </p:sp>
      <p:pic>
        <p:nvPicPr>
          <p:cNvPr id="312" name="Shape 312" descr="office.jpg"/>
          <p:cNvPicPr preferRelativeResize="0"/>
          <p:nvPr/>
        </p:nvPicPr>
        <p:blipFill rotWithShape="1">
          <a:blip r:embed="rId3">
            <a:alphaModFix/>
          </a:blip>
          <a:srcRect l="10736" r="24817"/>
          <a:stretch/>
        </p:blipFill>
        <p:spPr>
          <a:xfrm>
            <a:off x="5829300" y="0"/>
            <a:ext cx="3314699" cy="5143499"/>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4" name="Title 1"/>
          <p:cNvSpPr txBox="1">
            <a:spLocks/>
          </p:cNvSpPr>
          <p:nvPr/>
        </p:nvSpPr>
        <p:spPr>
          <a:xfrm>
            <a:off x="1524000" y="285750"/>
            <a:ext cx="5791200" cy="819150"/>
          </a:xfrm>
          <a:prstGeom prst="rect">
            <a:avLst/>
          </a:prstGeom>
          <a:noFill/>
          <a:ln>
            <a:noFill/>
          </a:ln>
        </p:spPr>
        <p:txBody>
          <a:bodyPr lIns="91425" tIns="91425" rIns="91425" bIns="91425" anchor="b" anchorCtr="0"/>
          <a:lstStyle/>
          <a:p>
            <a:pPr marL="0" marR="0" lvl="0" indent="0" algn="ctr" defTabSz="914400" rtl="0" eaLnBrk="1" fontAlgn="auto" latinLnBrk="0" hangingPunct="1">
              <a:lnSpc>
                <a:spcPct val="100000"/>
              </a:lnSpc>
              <a:spcBef>
                <a:spcPts val="0"/>
              </a:spcBef>
              <a:spcAft>
                <a:spcPts val="0"/>
              </a:spcAft>
              <a:buClr>
                <a:srgbClr val="6AA84F"/>
              </a:buClr>
              <a:buSzPct val="100000"/>
              <a:buFont typeface="Montserrat"/>
              <a:buNone/>
              <a:tabLst/>
              <a:defRPr/>
            </a:pPr>
            <a:r>
              <a:rPr kumimoji="0" lang="en-IN" sz="2800" b="1" i="0" u="none" strike="noStrike" kern="0" cap="none" spc="0" normalizeH="0" baseline="0" noProof="0" dirty="0" smtClean="0">
                <a:ln>
                  <a:noFill/>
                </a:ln>
                <a:solidFill>
                  <a:srgbClr val="6AA84F"/>
                </a:solidFill>
                <a:effectLst/>
                <a:uLnTx/>
                <a:uFillTx/>
                <a:latin typeface="Montserrat"/>
                <a:ea typeface="Montserrat"/>
                <a:cs typeface="Montserrat"/>
                <a:sym typeface="Montserrat"/>
              </a:rPr>
              <a:t>Jobs Abroad</a:t>
            </a:r>
            <a:endParaRPr kumimoji="0" lang="en-IN" sz="2800" b="1" i="0" u="none" strike="noStrike" kern="0" cap="none" spc="0" normalizeH="0" baseline="0" noProof="0" dirty="0">
              <a:ln>
                <a:noFill/>
              </a:ln>
              <a:solidFill>
                <a:srgbClr val="6AA84F"/>
              </a:solidFill>
              <a:effectLst/>
              <a:uLnTx/>
              <a:uFillTx/>
              <a:latin typeface="Montserrat"/>
              <a:ea typeface="Montserrat"/>
              <a:cs typeface="Montserrat"/>
              <a:sym typeface="Montserrat"/>
            </a:endParaRPr>
          </a:p>
        </p:txBody>
      </p:sp>
      <p:sp>
        <p:nvSpPr>
          <p:cNvPr id="5" name="Text Placeholder 1"/>
          <p:cNvSpPr txBox="1">
            <a:spLocks/>
          </p:cNvSpPr>
          <p:nvPr/>
        </p:nvSpPr>
        <p:spPr>
          <a:xfrm>
            <a:off x="1295400" y="3409950"/>
            <a:ext cx="6553200" cy="1543050"/>
          </a:xfrm>
          <a:prstGeom prst="rect">
            <a:avLst/>
          </a:prstGeom>
          <a:solidFill>
            <a:schemeClr val="bg1"/>
          </a:solidFill>
        </p:spPr>
        <p:txBody>
          <a:bodyPr/>
          <a:lstStyle/>
          <a:p>
            <a:pPr algn="just"/>
            <a:r>
              <a:rPr lang="en-IN" spc="50" dirty="0" smtClean="0">
                <a:ln w="11430"/>
                <a:solidFill>
                  <a:schemeClr val="tx1"/>
                </a:solidFill>
                <a:latin typeface="PT Serif" charset="0"/>
              </a:rPr>
              <a:t>There are a large number of employment opportunities for electrical engineers in overseas. This is because of the presence of various manufacturing firms outside India. Electrical Engineers who are specialized in Control &amp; Power Systems can find good opportunities in Japan, Germany, US &amp; Korea. Electrical Design Engineers also can try their luck in multidisciplinary engineering consultancies.</a:t>
            </a:r>
            <a:endParaRPr lang="en-US" spc="50" dirty="0" smtClean="0">
              <a:ln w="11430"/>
              <a:solidFill>
                <a:schemeClr val="tx1"/>
              </a:solidFill>
              <a:latin typeface="PT Serif"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smtClean="0">
              <a:ln>
                <a:noFill/>
              </a:ln>
              <a:solidFill>
                <a:schemeClr val="tx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smtClean="0">
              <a:ln>
                <a:noFill/>
              </a:ln>
              <a:solidFill>
                <a:schemeClr val="tx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schemeClr val="tx1"/>
              </a:solidFill>
              <a:effectLst/>
              <a:uLnTx/>
              <a:uFillTx/>
              <a:latin typeface="Arial"/>
              <a:ea typeface="Arial"/>
              <a:cs typeface="Arial"/>
              <a:sym typeface="Aria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5972175" cy="740477"/>
          </a:xfrm>
        </p:spPr>
        <p:txBody>
          <a:bodyPr/>
          <a:lstStyle/>
          <a:p>
            <a:pPr algn="ctr"/>
            <a:r>
              <a:rPr lang="en-US" sz="2800" dirty="0" smtClean="0"/>
              <a:t>Alumni (some highlights)</a:t>
            </a:r>
            <a:endParaRPr lang="en-US" sz="2800" dirty="0"/>
          </a:p>
        </p:txBody>
      </p:sp>
      <p:graphicFrame>
        <p:nvGraphicFramePr>
          <p:cNvPr id="4" name="Table 3"/>
          <p:cNvGraphicFramePr>
            <a:graphicFrameLocks noGrp="1"/>
          </p:cNvGraphicFramePr>
          <p:nvPr/>
        </p:nvGraphicFramePr>
        <p:xfrm>
          <a:off x="304800" y="819150"/>
          <a:ext cx="2286000" cy="914400"/>
        </p:xfrm>
        <a:graphic>
          <a:graphicData uri="http://schemas.openxmlformats.org/drawingml/2006/table">
            <a:tbl>
              <a:tblPr/>
              <a:tblGrid>
                <a:gridCol w="2286000"/>
              </a:tblGrid>
              <a:tr h="914400">
                <a:tc>
                  <a:txBody>
                    <a:bodyPr/>
                    <a:lstStyle/>
                    <a:p>
                      <a:pPr algn="l" fontAlgn="ctr"/>
                      <a:r>
                        <a:rPr lang="en-IN" sz="1400" b="1" i="0" u="none" strike="noStrike" cap="none" dirty="0" smtClean="0">
                          <a:solidFill>
                            <a:srgbClr val="EFEFEF"/>
                          </a:solidFill>
                          <a:latin typeface="PT Serif" charset="0"/>
                          <a:ea typeface="PT Serif"/>
                          <a:cs typeface="PT Serif"/>
                          <a:sym typeface="PT Serif"/>
                        </a:rPr>
                        <a:t>Bosch</a:t>
                      </a:r>
                      <a:r>
                        <a:rPr lang="en-IN" sz="2400" b="1" i="0" u="none" strike="noStrike" dirty="0" smtClean="0">
                          <a:solidFill>
                            <a:schemeClr val="bg1"/>
                          </a:solidFill>
                          <a:latin typeface="PT Serif" charset="0"/>
                        </a:rPr>
                        <a:t>  </a:t>
                      </a:r>
                      <a:r>
                        <a:rPr lang="en-IN" sz="2400" b="1" i="0" u="none" strike="noStrike" dirty="0" smtClean="0">
                          <a:solidFill>
                            <a:schemeClr val="bg1"/>
                          </a:solidFill>
                          <a:latin typeface="Times New Roman"/>
                        </a:rPr>
                        <a:t>    </a:t>
                      </a:r>
                    </a:p>
                    <a:p>
                      <a:pPr algn="l" fontAlgn="ctr"/>
                      <a:r>
                        <a:rPr lang="en-IN" sz="1000" b="0" i="0" u="none" strike="noStrike" dirty="0" smtClean="0">
                          <a:latin typeface="Times New Roman"/>
                        </a:rPr>
                        <a:t>   </a:t>
                      </a:r>
                      <a:r>
                        <a:rPr lang="en-IN" sz="1000" b="0" i="0" u="none" strike="noStrike" dirty="0" smtClean="0">
                          <a:solidFill>
                            <a:schemeClr val="bg1"/>
                          </a:solidFill>
                          <a:latin typeface="Times New Roman"/>
                        </a:rPr>
                        <a:t>Najid</a:t>
                      </a:r>
                      <a:r>
                        <a:rPr lang="en-IN" sz="1000" b="0" i="0" u="none" strike="noStrike" baseline="0" dirty="0" smtClean="0">
                          <a:solidFill>
                            <a:schemeClr val="bg1"/>
                          </a:solidFill>
                          <a:latin typeface="Times New Roman"/>
                        </a:rPr>
                        <a:t> Ali M</a:t>
                      </a:r>
                      <a:r>
                        <a:rPr lang="en-IN" sz="1000" b="0" i="0" u="none" strike="noStrike" dirty="0" smtClean="0">
                          <a:solidFill>
                            <a:schemeClr val="bg1"/>
                          </a:solidFill>
                          <a:latin typeface="Times New Roman"/>
                        </a:rPr>
                        <a:t> </a:t>
                      </a:r>
                      <a:endParaRPr lang="en-IN" sz="1000" b="0" i="0" u="none" strike="noStrike" dirty="0">
                        <a:solidFill>
                          <a:schemeClr val="bg1"/>
                        </a:solidFill>
                        <a:latin typeface="Times New Roman"/>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304800" y="1872615"/>
          <a:ext cx="2438400" cy="1003935"/>
        </p:xfrm>
        <a:graphic>
          <a:graphicData uri="http://schemas.openxmlformats.org/drawingml/2006/table">
            <a:tbl>
              <a:tblPr/>
              <a:tblGrid>
                <a:gridCol w="2438400"/>
              </a:tblGrid>
              <a:tr h="658308">
                <a:tc>
                  <a:txBody>
                    <a:bodyPr/>
                    <a:lstStyle/>
                    <a:p>
                      <a:pPr algn="l" fontAlgn="ctr"/>
                      <a:r>
                        <a:rPr lang="en-IN" sz="1400" b="1" i="0" u="none" strike="noStrike" cap="none" dirty="0">
                          <a:solidFill>
                            <a:srgbClr val="EFEFEF"/>
                          </a:solidFill>
                          <a:latin typeface="PT Serif" charset="0"/>
                          <a:ea typeface="PT Serif"/>
                          <a:cs typeface="PT Serif"/>
                          <a:sym typeface="PT Serif"/>
                        </a:rPr>
                        <a:t>Government of </a:t>
                      </a:r>
                      <a:r>
                        <a:rPr lang="en-IN" sz="1400" b="1" i="0" u="none" strike="noStrike" cap="none" dirty="0" smtClean="0">
                          <a:solidFill>
                            <a:srgbClr val="EFEFEF"/>
                          </a:solidFill>
                          <a:latin typeface="PT Serif" charset="0"/>
                          <a:ea typeface="PT Serif"/>
                          <a:cs typeface="PT Serif"/>
                          <a:sym typeface="PT Serif"/>
                        </a:rPr>
                        <a:t>Kerala</a:t>
                      </a:r>
                    </a:p>
                    <a:p>
                      <a:pPr algn="l" fontAlgn="ctr"/>
                      <a:r>
                        <a:rPr lang="en-IN" sz="1000" b="0" i="0" u="none" strike="noStrike" dirty="0" smtClean="0">
                          <a:solidFill>
                            <a:schemeClr val="bg1"/>
                          </a:solidFill>
                          <a:latin typeface="PT Serif" charset="0"/>
                        </a:rPr>
                        <a:t>    </a:t>
                      </a:r>
                      <a:r>
                        <a:rPr lang="en-IN" sz="1000" b="0" i="0" u="none" strike="noStrike" dirty="0" err="1" smtClean="0">
                          <a:solidFill>
                            <a:schemeClr val="bg1"/>
                          </a:solidFill>
                          <a:latin typeface="PT Serif" charset="0"/>
                        </a:rPr>
                        <a:t>Jayarajan</a:t>
                      </a:r>
                      <a:r>
                        <a:rPr lang="en-IN" sz="1000" b="0" i="0" u="none" strike="noStrike" baseline="0" dirty="0" smtClean="0">
                          <a:solidFill>
                            <a:schemeClr val="bg1"/>
                          </a:solidFill>
                          <a:latin typeface="PT Serif" charset="0"/>
                        </a:rPr>
                        <a:t> A V</a:t>
                      </a:r>
                    </a:p>
                    <a:p>
                      <a:pPr algn="l" fontAlgn="ctr"/>
                      <a:r>
                        <a:rPr lang="en-IN" sz="1000" b="0" i="0" u="none" strike="noStrike" baseline="0" dirty="0" smtClean="0">
                          <a:solidFill>
                            <a:schemeClr val="bg1"/>
                          </a:solidFill>
                          <a:latin typeface="PT Serif" charset="0"/>
                        </a:rPr>
                        <a:t>    </a:t>
                      </a:r>
                      <a:r>
                        <a:rPr lang="en-IN" sz="1000" b="0" i="0" u="none" strike="noStrike" baseline="0" dirty="0" err="1" smtClean="0">
                          <a:solidFill>
                            <a:schemeClr val="bg1"/>
                          </a:solidFill>
                          <a:latin typeface="PT Serif" charset="0"/>
                        </a:rPr>
                        <a:t>Sreelekha</a:t>
                      </a:r>
                      <a:r>
                        <a:rPr lang="en-IN" sz="1000" b="0" i="0" u="none" strike="noStrike" baseline="0" dirty="0" smtClean="0">
                          <a:solidFill>
                            <a:schemeClr val="bg1"/>
                          </a:solidFill>
                          <a:latin typeface="PT Serif" charset="0"/>
                        </a:rPr>
                        <a:t> V</a:t>
                      </a:r>
                    </a:p>
                    <a:p>
                      <a:pPr algn="l" fontAlgn="ctr"/>
                      <a:r>
                        <a:rPr lang="en-IN" sz="1000" b="0" i="0" u="none" strike="noStrike" baseline="0" dirty="0" smtClean="0">
                          <a:solidFill>
                            <a:schemeClr val="bg1"/>
                          </a:solidFill>
                          <a:latin typeface="PT Serif" charset="0"/>
                        </a:rPr>
                        <a:t>    Dr. </a:t>
                      </a:r>
                      <a:r>
                        <a:rPr lang="en-IN" sz="1000" b="0" i="0" u="none" strike="noStrike" baseline="0" dirty="0" err="1" smtClean="0">
                          <a:solidFill>
                            <a:schemeClr val="bg1"/>
                          </a:solidFill>
                          <a:latin typeface="PT Serif" charset="0"/>
                        </a:rPr>
                        <a:t>Jaison</a:t>
                      </a:r>
                      <a:r>
                        <a:rPr lang="en-IN" sz="1000" b="0" i="0" u="none" strike="noStrike" baseline="0" dirty="0" smtClean="0">
                          <a:solidFill>
                            <a:schemeClr val="bg1"/>
                          </a:solidFill>
                          <a:latin typeface="PT Serif" charset="0"/>
                        </a:rPr>
                        <a:t> Mathew </a:t>
                      </a:r>
                      <a:endParaRPr lang="en-IN" sz="1000" b="0"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28046">
                <a:tc>
                  <a:txBody>
                    <a:bodyPr/>
                    <a:lstStyle/>
                    <a:p>
                      <a:pPr algn="l" fontAlgn="ctr"/>
                      <a:endParaRPr lang="en-IN" sz="1000" b="0" i="0" u="none" strike="noStrike" dirty="0">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28046">
                <a:tc>
                  <a:txBody>
                    <a:bodyPr/>
                    <a:lstStyle/>
                    <a:p>
                      <a:pPr algn="l" fontAlgn="ctr"/>
                      <a:endParaRPr lang="en-IN" sz="1000" b="0" i="0" u="none" strike="noStrike" dirty="0">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304800" y="3034665"/>
          <a:ext cx="2730500" cy="375285"/>
        </p:xfrm>
        <a:graphic>
          <a:graphicData uri="http://schemas.openxmlformats.org/drawingml/2006/table">
            <a:tbl>
              <a:tblPr/>
              <a:tblGrid>
                <a:gridCol w="2730500"/>
              </a:tblGrid>
              <a:tr h="161925">
                <a:tc>
                  <a:txBody>
                    <a:bodyPr/>
                    <a:lstStyle/>
                    <a:p>
                      <a:pPr algn="l" fontAlgn="ctr"/>
                      <a:r>
                        <a:rPr lang="en-IN" sz="1400" b="1" i="0" u="none" strike="noStrike" dirty="0" smtClean="0">
                          <a:solidFill>
                            <a:schemeClr val="bg1"/>
                          </a:solidFill>
                          <a:latin typeface="PT Serif" charset="0"/>
                        </a:rPr>
                        <a:t>IISC Bangalore</a:t>
                      </a:r>
                    </a:p>
                    <a:p>
                      <a:pPr algn="l" fontAlgn="ctr"/>
                      <a:r>
                        <a:rPr lang="en-IN" sz="1000" b="0" i="0" u="none" strike="noStrike" dirty="0" smtClean="0">
                          <a:solidFill>
                            <a:schemeClr val="bg1"/>
                          </a:solidFill>
                          <a:latin typeface="PT Serif" charset="0"/>
                        </a:rPr>
                        <a:t>    </a:t>
                      </a:r>
                      <a:r>
                        <a:rPr lang="en-IN" sz="1000" b="0" i="0" u="none" strike="noStrike" dirty="0" err="1" smtClean="0">
                          <a:solidFill>
                            <a:schemeClr val="bg1"/>
                          </a:solidFill>
                          <a:latin typeface="PT Serif" charset="0"/>
                        </a:rPr>
                        <a:t>Arun</a:t>
                      </a:r>
                      <a:r>
                        <a:rPr lang="en-IN" sz="1000" b="0" i="0" u="none" strike="noStrike" dirty="0" smtClean="0">
                          <a:solidFill>
                            <a:schemeClr val="bg1"/>
                          </a:solidFill>
                          <a:latin typeface="PT Serif" charset="0"/>
                        </a:rPr>
                        <a:t> </a:t>
                      </a:r>
                      <a:r>
                        <a:rPr lang="en-IN" sz="1000" b="0" i="0" u="none" strike="noStrike" dirty="0" err="1" smtClean="0">
                          <a:solidFill>
                            <a:schemeClr val="bg1"/>
                          </a:solidFill>
                          <a:latin typeface="PT Serif" charset="0"/>
                        </a:rPr>
                        <a:t>Rahul</a:t>
                      </a:r>
                      <a:r>
                        <a:rPr lang="en-IN" sz="1000" b="0" i="0" u="none" strike="noStrike" dirty="0" smtClean="0">
                          <a:solidFill>
                            <a:schemeClr val="bg1"/>
                          </a:solidFill>
                          <a:latin typeface="PT Serif" charset="0"/>
                        </a:rPr>
                        <a:t> S</a:t>
                      </a:r>
                      <a:endParaRPr lang="en-IN" sz="1000" b="0"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04800" y="3827145"/>
          <a:ext cx="2730500" cy="649605"/>
        </p:xfrm>
        <a:graphic>
          <a:graphicData uri="http://schemas.openxmlformats.org/drawingml/2006/table">
            <a:tbl>
              <a:tblPr/>
              <a:tblGrid>
                <a:gridCol w="2730500"/>
              </a:tblGrid>
              <a:tr h="161925">
                <a:tc>
                  <a:txBody>
                    <a:bodyPr/>
                    <a:lstStyle/>
                    <a:p>
                      <a:pPr algn="l" fontAlgn="ctr"/>
                      <a:r>
                        <a:rPr lang="en-IN" sz="1400" b="1" i="0" u="none" strike="noStrike" dirty="0">
                          <a:solidFill>
                            <a:schemeClr val="bg1"/>
                          </a:solidFill>
                          <a:latin typeface="PT Serif" charset="0"/>
                        </a:rPr>
                        <a:t>General Electric (GE</a:t>
                      </a:r>
                      <a:r>
                        <a:rPr lang="en-IN" sz="1400" b="1" i="0" u="none" strike="noStrike" dirty="0" smtClean="0">
                          <a:solidFill>
                            <a:schemeClr val="bg1"/>
                          </a:solidFill>
                          <a:latin typeface="PT Serif" charset="0"/>
                        </a:rPr>
                        <a:t>)</a:t>
                      </a:r>
                    </a:p>
                    <a:p>
                      <a:pPr algn="l" fontAlgn="ctr"/>
                      <a:endParaRPr lang="en-IN" sz="1400" b="1" i="0" u="none" strike="noStrike" dirty="0" smtClean="0">
                        <a:solidFill>
                          <a:schemeClr val="bg1"/>
                        </a:solidFill>
                        <a:latin typeface="PT Serif" charset="0"/>
                      </a:endParaRPr>
                    </a:p>
                    <a:p>
                      <a:pPr algn="l" fontAlgn="ctr"/>
                      <a:endParaRPr lang="en-IN" sz="1400" b="1"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304800" y="4248150"/>
          <a:ext cx="2235200" cy="238125"/>
        </p:xfrm>
        <a:graphic>
          <a:graphicData uri="http://schemas.openxmlformats.org/drawingml/2006/table">
            <a:tbl>
              <a:tblPr/>
              <a:tblGrid>
                <a:gridCol w="2235200"/>
              </a:tblGrid>
              <a:tr h="238125">
                <a:tc>
                  <a:txBody>
                    <a:bodyPr/>
                    <a:lstStyle/>
                    <a:p>
                      <a:pPr algn="l" fontAlgn="ctr"/>
                      <a:r>
                        <a:rPr lang="en-IN" sz="1000" b="0" i="0" u="none" strike="noStrike" dirty="0" smtClean="0">
                          <a:solidFill>
                            <a:schemeClr val="bg1"/>
                          </a:solidFill>
                          <a:latin typeface="PT Serif" charset="0"/>
                        </a:rPr>
                        <a:t>    Mahesh </a:t>
                      </a:r>
                      <a:r>
                        <a:rPr lang="en-IN" sz="1000" b="0" i="0" u="none" strike="noStrike" dirty="0" err="1">
                          <a:solidFill>
                            <a:schemeClr val="bg1"/>
                          </a:solidFill>
                          <a:latin typeface="PT Serif" charset="0"/>
                        </a:rPr>
                        <a:t>Raveendranatha</a:t>
                      </a:r>
                      <a:r>
                        <a:rPr lang="en-IN" sz="1000" b="0" i="0" u="none" strike="noStrike" dirty="0">
                          <a:solidFill>
                            <a:schemeClr val="bg1"/>
                          </a:solidFill>
                          <a:latin typeface="PT Serif" charset="0"/>
                        </a:rPr>
                        <a:t> </a:t>
                      </a:r>
                      <a:r>
                        <a:rPr lang="en-IN" sz="1000" b="0" i="0" u="none" strike="noStrike" dirty="0" err="1">
                          <a:solidFill>
                            <a:schemeClr val="bg1"/>
                          </a:solidFill>
                          <a:latin typeface="PT Serif" charset="0"/>
                        </a:rPr>
                        <a:t>Panicker</a:t>
                      </a:r>
                      <a:endParaRPr lang="en-IN" sz="1000" b="0" i="0" u="none" strike="noStrike" dirty="0">
                        <a:solidFill>
                          <a:schemeClr val="bg1"/>
                        </a:solidFill>
                        <a:latin typeface="PT Serif" charset="0"/>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3048000" y="1047750"/>
          <a:ext cx="2730500" cy="222885"/>
        </p:xfrm>
        <a:graphic>
          <a:graphicData uri="http://schemas.openxmlformats.org/drawingml/2006/table">
            <a:tbl>
              <a:tblPr/>
              <a:tblGrid>
                <a:gridCol w="2730500"/>
              </a:tblGrid>
              <a:tr h="161925">
                <a:tc>
                  <a:txBody>
                    <a:bodyPr/>
                    <a:lstStyle/>
                    <a:p>
                      <a:pPr algn="l" fontAlgn="ctr"/>
                      <a:r>
                        <a:rPr lang="it-IT" sz="1400" b="1" i="0" u="none" strike="noStrike" dirty="0" smtClean="0">
                          <a:solidFill>
                            <a:schemeClr val="bg1"/>
                          </a:solidFill>
                          <a:latin typeface="PT Serif" charset="0"/>
                        </a:rPr>
                        <a:t>ISRO</a:t>
                      </a:r>
                      <a:endParaRPr lang="it-IT" sz="1400" b="1"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3200400" y="1657350"/>
          <a:ext cx="2235200" cy="161925"/>
        </p:xfrm>
        <a:graphic>
          <a:graphicData uri="http://schemas.openxmlformats.org/drawingml/2006/table">
            <a:tbl>
              <a:tblPr/>
              <a:tblGrid>
                <a:gridCol w="2235200"/>
              </a:tblGrid>
              <a:tr h="161925">
                <a:tc>
                  <a:txBody>
                    <a:bodyPr/>
                    <a:lstStyle/>
                    <a:p>
                      <a:pPr algn="l" fontAlgn="ctr"/>
                      <a:r>
                        <a:rPr lang="en-IN" sz="1000" b="0" i="0" u="none" strike="noStrike" dirty="0" err="1">
                          <a:solidFill>
                            <a:schemeClr val="bg1"/>
                          </a:solidFill>
                          <a:latin typeface="PT Serif" charset="0"/>
                        </a:rPr>
                        <a:t>Hareesh</a:t>
                      </a:r>
                      <a:r>
                        <a:rPr lang="en-IN" sz="1000" b="0" i="0" u="none" strike="noStrike" dirty="0">
                          <a:solidFill>
                            <a:schemeClr val="bg1"/>
                          </a:solidFill>
                          <a:latin typeface="PT Serif" charset="0"/>
                        </a:rPr>
                        <a:t> R</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3048000" y="1885950"/>
          <a:ext cx="1905000" cy="222885"/>
        </p:xfrm>
        <a:graphic>
          <a:graphicData uri="http://schemas.openxmlformats.org/drawingml/2006/table">
            <a:tbl>
              <a:tblPr/>
              <a:tblGrid>
                <a:gridCol w="1905000"/>
              </a:tblGrid>
              <a:tr h="161925">
                <a:tc>
                  <a:txBody>
                    <a:bodyPr/>
                    <a:lstStyle/>
                    <a:p>
                      <a:pPr algn="l" fontAlgn="ctr"/>
                      <a:r>
                        <a:rPr lang="en-IN" sz="1400" b="1" i="0" u="none" strike="noStrike" dirty="0">
                          <a:solidFill>
                            <a:schemeClr val="bg1"/>
                          </a:solidFill>
                          <a:latin typeface="PT Serif" charset="0"/>
                        </a:rPr>
                        <a:t>KSEB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3048000" y="2190750"/>
          <a:ext cx="2235200" cy="485775"/>
        </p:xfrm>
        <a:graphic>
          <a:graphicData uri="http://schemas.openxmlformats.org/drawingml/2006/table">
            <a:tbl>
              <a:tblPr/>
              <a:tblGrid>
                <a:gridCol w="2235200"/>
              </a:tblGrid>
              <a:tr h="161925">
                <a:tc>
                  <a:txBody>
                    <a:bodyPr/>
                    <a:lstStyle/>
                    <a:p>
                      <a:pPr algn="l" fontAlgn="ctr"/>
                      <a:r>
                        <a:rPr lang="en-IN" sz="1000" b="0" i="0" u="none" strike="noStrike" dirty="0" smtClean="0">
                          <a:solidFill>
                            <a:schemeClr val="bg1"/>
                          </a:solidFill>
                          <a:latin typeface="PT Serif" charset="0"/>
                        </a:rPr>
                        <a:t>   AKHIL </a:t>
                      </a:r>
                      <a:r>
                        <a:rPr lang="en-IN" sz="1000" b="0" i="0" u="none" strike="noStrike" dirty="0">
                          <a:solidFill>
                            <a:schemeClr val="bg1"/>
                          </a:solidFill>
                          <a:latin typeface="PT Serif" charset="0"/>
                        </a:rPr>
                        <a:t>C</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fontAlgn="ctr"/>
                      <a:r>
                        <a:rPr lang="en-IN" sz="1000" b="0" i="0" u="none" strike="noStrike" dirty="0" smtClean="0">
                          <a:solidFill>
                            <a:schemeClr val="bg1"/>
                          </a:solidFill>
                          <a:latin typeface="PT Serif" charset="0"/>
                        </a:rPr>
                        <a:t>   ANISH </a:t>
                      </a:r>
                      <a:r>
                        <a:rPr lang="en-IN" sz="1000" b="0" i="0" u="none" strike="noStrike" dirty="0">
                          <a:solidFill>
                            <a:schemeClr val="bg1"/>
                          </a:solidFill>
                          <a:latin typeface="PT Serif" charset="0"/>
                        </a:rPr>
                        <a:t>A</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fontAlgn="ctr"/>
                      <a:r>
                        <a:rPr lang="en-IN" sz="1000" b="0" i="0" u="none" strike="noStrike" dirty="0" smtClean="0">
                          <a:solidFill>
                            <a:schemeClr val="bg1"/>
                          </a:solidFill>
                          <a:latin typeface="PT Serif" charset="0"/>
                        </a:rPr>
                        <a:t>   VISHNU </a:t>
                      </a:r>
                      <a:r>
                        <a:rPr lang="en-IN" sz="1000" b="0" i="0" u="none" strike="noStrike" dirty="0">
                          <a:solidFill>
                            <a:schemeClr val="bg1"/>
                          </a:solidFill>
                          <a:latin typeface="PT Serif" charset="0"/>
                        </a:rPr>
                        <a:t>PRASAD</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3" name="Table 12"/>
          <p:cNvGraphicFramePr>
            <a:graphicFrameLocks noGrp="1"/>
          </p:cNvGraphicFramePr>
          <p:nvPr/>
        </p:nvGraphicFramePr>
        <p:xfrm>
          <a:off x="3200400" y="1352550"/>
          <a:ext cx="2235200" cy="161925"/>
        </p:xfrm>
        <a:graphic>
          <a:graphicData uri="http://schemas.openxmlformats.org/drawingml/2006/table">
            <a:tbl>
              <a:tblPr/>
              <a:tblGrid>
                <a:gridCol w="2235200"/>
              </a:tblGrid>
              <a:tr h="161925">
                <a:tc>
                  <a:txBody>
                    <a:bodyPr/>
                    <a:lstStyle/>
                    <a:p>
                      <a:pPr algn="l" fontAlgn="ctr"/>
                      <a:r>
                        <a:rPr lang="en-IN" sz="1000" b="0" i="0" u="none" strike="noStrike" dirty="0" err="1" smtClean="0">
                          <a:solidFill>
                            <a:schemeClr val="bg1"/>
                          </a:solidFill>
                          <a:latin typeface="PT Serif" charset="0"/>
                        </a:rPr>
                        <a:t>Geethu</a:t>
                      </a:r>
                      <a:r>
                        <a:rPr lang="en-IN" sz="1000" b="0" i="0" u="none" strike="noStrike" dirty="0" smtClean="0">
                          <a:solidFill>
                            <a:schemeClr val="bg1"/>
                          </a:solidFill>
                          <a:latin typeface="PT Serif" charset="0"/>
                        </a:rPr>
                        <a:t> </a:t>
                      </a:r>
                      <a:r>
                        <a:rPr lang="en-IN" sz="1000" b="0" i="0" u="none" strike="noStrike" dirty="0" err="1" smtClean="0">
                          <a:solidFill>
                            <a:schemeClr val="bg1"/>
                          </a:solidFill>
                          <a:latin typeface="PT Serif" charset="0"/>
                        </a:rPr>
                        <a:t>Sankar</a:t>
                      </a:r>
                      <a:endParaRPr lang="en-IN" sz="1000" b="0" i="0" u="none" strike="noStrike" dirty="0">
                        <a:solidFill>
                          <a:schemeClr val="bg1"/>
                        </a:solidFill>
                        <a:latin typeface="PT Serif" charset="0"/>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4" name="Table 13"/>
          <p:cNvGraphicFramePr>
            <a:graphicFrameLocks noGrp="1"/>
          </p:cNvGraphicFramePr>
          <p:nvPr/>
        </p:nvGraphicFramePr>
        <p:xfrm>
          <a:off x="3048000" y="2952750"/>
          <a:ext cx="2730500" cy="222885"/>
        </p:xfrm>
        <a:graphic>
          <a:graphicData uri="http://schemas.openxmlformats.org/drawingml/2006/table">
            <a:tbl>
              <a:tblPr/>
              <a:tblGrid>
                <a:gridCol w="2730500"/>
              </a:tblGrid>
              <a:tr h="161925">
                <a:tc>
                  <a:txBody>
                    <a:bodyPr/>
                    <a:lstStyle/>
                    <a:p>
                      <a:pPr algn="l" fontAlgn="ctr"/>
                      <a:r>
                        <a:rPr lang="en-IN" sz="1400" b="1" i="0" u="none" strike="noStrike" dirty="0" smtClean="0">
                          <a:solidFill>
                            <a:schemeClr val="bg1"/>
                          </a:solidFill>
                          <a:latin typeface="PT Serif" charset="0"/>
                        </a:rPr>
                        <a:t>TCS</a:t>
                      </a:r>
                      <a:endParaRPr lang="en-IN" sz="1400" b="1"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3048000" y="3257550"/>
          <a:ext cx="2235200" cy="161925"/>
        </p:xfrm>
        <a:graphic>
          <a:graphicData uri="http://schemas.openxmlformats.org/drawingml/2006/table">
            <a:tbl>
              <a:tblPr/>
              <a:tblGrid>
                <a:gridCol w="2235200"/>
              </a:tblGrid>
              <a:tr h="161925">
                <a:tc>
                  <a:txBody>
                    <a:bodyPr/>
                    <a:lstStyle/>
                    <a:p>
                      <a:pPr algn="l" fontAlgn="ctr"/>
                      <a:r>
                        <a:rPr lang="en-IN" sz="1000" b="0" i="0" u="none" strike="noStrike" dirty="0" smtClean="0">
                          <a:solidFill>
                            <a:schemeClr val="bg1"/>
                          </a:solidFill>
                          <a:latin typeface="PT Serif" charset="0"/>
                        </a:rPr>
                        <a:t>   VIVEK S  </a:t>
                      </a:r>
                      <a:endParaRPr lang="en-IN" sz="1000" b="0" i="0" u="none" strike="noStrike" dirty="0">
                        <a:solidFill>
                          <a:schemeClr val="bg1"/>
                        </a:solidFill>
                        <a:latin typeface="PT Serif" charset="0"/>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5943600" y="1123950"/>
          <a:ext cx="2730500" cy="436245"/>
        </p:xfrm>
        <a:graphic>
          <a:graphicData uri="http://schemas.openxmlformats.org/drawingml/2006/table">
            <a:tbl>
              <a:tblPr/>
              <a:tblGrid>
                <a:gridCol w="2730500"/>
              </a:tblGrid>
              <a:tr h="161925">
                <a:tc>
                  <a:txBody>
                    <a:bodyPr/>
                    <a:lstStyle/>
                    <a:p>
                      <a:pPr algn="l" fontAlgn="ctr"/>
                      <a:r>
                        <a:rPr lang="en-IN" sz="1400" b="1" i="0" u="none" strike="noStrike" dirty="0" err="1" smtClean="0">
                          <a:solidFill>
                            <a:schemeClr val="bg1"/>
                          </a:solidFill>
                          <a:latin typeface="PT Serif" charset="0"/>
                        </a:rPr>
                        <a:t>Sharjah</a:t>
                      </a:r>
                      <a:r>
                        <a:rPr lang="en-IN" sz="1400" b="1" i="0" u="none" strike="noStrike" dirty="0" smtClean="0">
                          <a:solidFill>
                            <a:schemeClr val="bg1"/>
                          </a:solidFill>
                          <a:latin typeface="PT Serif" charset="0"/>
                        </a:rPr>
                        <a:t> Electricity and Water Authority</a:t>
                      </a:r>
                      <a:endParaRPr lang="en-IN" sz="1400" b="1"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5943600" y="1657350"/>
          <a:ext cx="2082800" cy="161925"/>
        </p:xfrm>
        <a:graphic>
          <a:graphicData uri="http://schemas.openxmlformats.org/drawingml/2006/table">
            <a:tbl>
              <a:tblPr/>
              <a:tblGrid>
                <a:gridCol w="2082800"/>
              </a:tblGrid>
              <a:tr h="161925">
                <a:tc>
                  <a:txBody>
                    <a:bodyPr/>
                    <a:lstStyle/>
                    <a:p>
                      <a:pPr algn="l" fontAlgn="ctr"/>
                      <a:r>
                        <a:rPr lang="en-IN" sz="1000" b="0" i="0" u="none" strike="noStrike" dirty="0" smtClean="0">
                          <a:solidFill>
                            <a:schemeClr val="bg1"/>
                          </a:solidFill>
                          <a:latin typeface="PT Serif" charset="0"/>
                        </a:rPr>
                        <a:t>   AJITH.S.L</a:t>
                      </a:r>
                      <a:r>
                        <a:rPr lang="en-IN" sz="1000" b="0" i="0" u="none" strike="noStrike" dirty="0">
                          <a:solidFill>
                            <a:schemeClr val="bg1"/>
                          </a:solidFill>
                          <a:latin typeface="PT Serif" charset="0"/>
                        </a:rPr>
                        <a: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3048001" y="3562350"/>
          <a:ext cx="2730500" cy="685800"/>
        </p:xfrm>
        <a:graphic>
          <a:graphicData uri="http://schemas.openxmlformats.org/drawingml/2006/table">
            <a:tbl>
              <a:tblPr/>
              <a:tblGrid>
                <a:gridCol w="2730500"/>
              </a:tblGrid>
              <a:tr h="685800">
                <a:tc>
                  <a:txBody>
                    <a:bodyPr/>
                    <a:lstStyle/>
                    <a:p>
                      <a:pPr algn="l" fontAlgn="ctr"/>
                      <a:r>
                        <a:rPr lang="en-IN" sz="1400" b="1" i="0" u="none" strike="noStrike" dirty="0" smtClean="0">
                          <a:solidFill>
                            <a:schemeClr val="bg1"/>
                          </a:solidFill>
                          <a:latin typeface="PT Serif" charset="0"/>
                        </a:rPr>
                        <a:t>South Indian Bank</a:t>
                      </a:r>
                      <a:endParaRPr lang="en-IN" sz="1400" b="1"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3048000" y="4171950"/>
          <a:ext cx="2235200" cy="161925"/>
        </p:xfrm>
        <a:graphic>
          <a:graphicData uri="http://schemas.openxmlformats.org/drawingml/2006/table">
            <a:tbl>
              <a:tblPr/>
              <a:tblGrid>
                <a:gridCol w="2235200"/>
              </a:tblGrid>
              <a:tr h="161925">
                <a:tc>
                  <a:txBody>
                    <a:bodyPr/>
                    <a:lstStyle/>
                    <a:p>
                      <a:pPr algn="l" fontAlgn="ctr"/>
                      <a:r>
                        <a:rPr lang="en-IN" sz="1000" b="0" i="0" u="none" strike="noStrike" dirty="0" smtClean="0">
                          <a:solidFill>
                            <a:schemeClr val="bg1"/>
                          </a:solidFill>
                          <a:latin typeface="PT Serif" charset="0"/>
                        </a:rPr>
                        <a:t>   ARPITHA </a:t>
                      </a:r>
                      <a:r>
                        <a:rPr lang="en-IN" sz="1000" b="0" i="0" u="none" strike="noStrike" dirty="0">
                          <a:solidFill>
                            <a:schemeClr val="bg1"/>
                          </a:solidFill>
                          <a:latin typeface="PT Serif" charset="0"/>
                        </a:rPr>
                        <a:t>TOM </a:t>
                      </a:r>
                      <a:r>
                        <a:rPr lang="en-IN" sz="1000" b="0" i="0" u="none" strike="noStrike" dirty="0" smtClean="0">
                          <a:solidFill>
                            <a:schemeClr val="bg1"/>
                          </a:solidFill>
                          <a:latin typeface="PT Serif" charset="0"/>
                        </a:rPr>
                        <a:t>MATTAKOTTIL </a:t>
                      </a:r>
                      <a:endParaRPr lang="en-IN" sz="1000" b="0" i="0" u="none" strike="noStrike" dirty="0">
                        <a:solidFill>
                          <a:schemeClr val="bg1"/>
                        </a:solidFill>
                        <a:latin typeface="PT Serif" charset="0"/>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5943600" y="2114550"/>
          <a:ext cx="2578100" cy="222885"/>
        </p:xfrm>
        <a:graphic>
          <a:graphicData uri="http://schemas.openxmlformats.org/drawingml/2006/table">
            <a:tbl>
              <a:tblPr/>
              <a:tblGrid>
                <a:gridCol w="2578100"/>
              </a:tblGrid>
              <a:tr h="161925">
                <a:tc>
                  <a:txBody>
                    <a:bodyPr/>
                    <a:lstStyle/>
                    <a:p>
                      <a:pPr algn="l" fontAlgn="ctr"/>
                      <a:r>
                        <a:rPr lang="en-IN" sz="1400" b="1" i="0" u="none" strike="noStrike" dirty="0" smtClean="0">
                          <a:solidFill>
                            <a:schemeClr val="bg1"/>
                          </a:solidFill>
                          <a:latin typeface="PT Serif" charset="0"/>
                        </a:rPr>
                        <a:t>Union Bank of India</a:t>
                      </a:r>
                      <a:endParaRPr lang="en-IN" sz="1400" b="1"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5943600" y="2495550"/>
          <a:ext cx="2235200" cy="161925"/>
        </p:xfrm>
        <a:graphic>
          <a:graphicData uri="http://schemas.openxmlformats.org/drawingml/2006/table">
            <a:tbl>
              <a:tblPr/>
              <a:tblGrid>
                <a:gridCol w="2235200"/>
              </a:tblGrid>
              <a:tr h="161925">
                <a:tc>
                  <a:txBody>
                    <a:bodyPr/>
                    <a:lstStyle/>
                    <a:p>
                      <a:pPr algn="l" fontAlgn="ctr"/>
                      <a:r>
                        <a:rPr lang="en-IN" sz="1000" b="0" i="0" u="none" strike="noStrike" dirty="0" smtClean="0">
                          <a:solidFill>
                            <a:schemeClr val="bg1"/>
                          </a:solidFill>
                          <a:latin typeface="PT Serif" charset="0"/>
                        </a:rPr>
                        <a:t>    NITHIN K</a:t>
                      </a:r>
                      <a:endParaRPr lang="en-IN" sz="1000" b="0" i="0" u="none" strike="noStrike" dirty="0">
                        <a:solidFill>
                          <a:schemeClr val="bg1"/>
                        </a:solidFill>
                        <a:latin typeface="PT Serif" charset="0"/>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22" name="Table 21"/>
          <p:cNvGraphicFramePr>
            <a:graphicFrameLocks noGrp="1"/>
          </p:cNvGraphicFramePr>
          <p:nvPr/>
        </p:nvGraphicFramePr>
        <p:xfrm>
          <a:off x="5943599" y="3714750"/>
          <a:ext cx="2578100" cy="436245"/>
        </p:xfrm>
        <a:graphic>
          <a:graphicData uri="http://schemas.openxmlformats.org/drawingml/2006/table">
            <a:tbl>
              <a:tblPr/>
              <a:tblGrid>
                <a:gridCol w="2578100"/>
              </a:tblGrid>
              <a:tr h="161925">
                <a:tc>
                  <a:txBody>
                    <a:bodyPr/>
                    <a:lstStyle/>
                    <a:p>
                      <a:pPr algn="l" fontAlgn="ctr"/>
                      <a:r>
                        <a:rPr lang="it-IT" sz="1400" b="1" i="0" u="none" strike="noStrike" dirty="0" smtClean="0">
                          <a:solidFill>
                            <a:schemeClr val="bg1"/>
                          </a:solidFill>
                          <a:latin typeface="PT Serif" charset="0"/>
                        </a:rPr>
                        <a:t>Serco Middle East - Dubai Metro</a:t>
                      </a:r>
                      <a:endParaRPr lang="it-IT" sz="1400" b="1" i="0" u="none" strike="noStrike" dirty="0">
                        <a:solidFill>
                          <a:schemeClr val="bg1"/>
                        </a:solidFill>
                        <a:latin typeface="PT Serif"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23" name="Table 22"/>
          <p:cNvGraphicFramePr>
            <a:graphicFrameLocks noGrp="1"/>
          </p:cNvGraphicFramePr>
          <p:nvPr/>
        </p:nvGraphicFramePr>
        <p:xfrm>
          <a:off x="5943600" y="4324350"/>
          <a:ext cx="2235200" cy="161925"/>
        </p:xfrm>
        <a:graphic>
          <a:graphicData uri="http://schemas.openxmlformats.org/drawingml/2006/table">
            <a:tbl>
              <a:tblPr/>
              <a:tblGrid>
                <a:gridCol w="2235200"/>
              </a:tblGrid>
              <a:tr h="161925">
                <a:tc>
                  <a:txBody>
                    <a:bodyPr/>
                    <a:lstStyle/>
                    <a:p>
                      <a:pPr algn="l" fontAlgn="ctr"/>
                      <a:r>
                        <a:rPr lang="en-IN" sz="1000" b="0" i="0" u="none" strike="noStrike" dirty="0" smtClean="0">
                          <a:solidFill>
                            <a:schemeClr val="bg1"/>
                          </a:solidFill>
                          <a:latin typeface="PT Serif" charset="0"/>
                        </a:rPr>
                        <a:t>    </a:t>
                      </a:r>
                      <a:r>
                        <a:rPr lang="en-IN" sz="1000" b="0" i="0" u="none" strike="noStrike" dirty="0" err="1" smtClean="0">
                          <a:solidFill>
                            <a:schemeClr val="bg1"/>
                          </a:solidFill>
                          <a:latin typeface="PT Serif" charset="0"/>
                        </a:rPr>
                        <a:t>Binu</a:t>
                      </a:r>
                      <a:r>
                        <a:rPr lang="en-IN" sz="1000" b="0" i="0" u="none" strike="noStrike" dirty="0" smtClean="0">
                          <a:solidFill>
                            <a:schemeClr val="bg1"/>
                          </a:solidFill>
                          <a:latin typeface="PT Serif" charset="0"/>
                        </a:rPr>
                        <a:t> </a:t>
                      </a:r>
                      <a:r>
                        <a:rPr lang="en-IN" sz="1000" b="0" i="0" u="none" strike="noStrike" dirty="0">
                          <a:solidFill>
                            <a:schemeClr val="bg1"/>
                          </a:solidFill>
                          <a:latin typeface="PT Serif" charset="0"/>
                        </a:rPr>
                        <a:t>Philip Mathew</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11" y="1"/>
            <a:ext cx="5972175" cy="666749"/>
          </a:xfrm>
        </p:spPr>
        <p:txBody>
          <a:bodyPr/>
          <a:lstStyle/>
          <a:p>
            <a:pPr algn="ctr"/>
            <a:r>
              <a:rPr lang="en-US" sz="2800" dirty="0" smtClean="0"/>
              <a:t>             Career (links)</a:t>
            </a:r>
            <a:endParaRPr lang="en-US" sz="2800" dirty="0"/>
          </a:p>
        </p:txBody>
      </p:sp>
      <p:sp>
        <p:nvSpPr>
          <p:cNvPr id="7169" name="Rectangle 1"/>
          <p:cNvSpPr>
            <a:spLocks noChangeArrowheads="1"/>
          </p:cNvSpPr>
          <p:nvPr/>
        </p:nvSpPr>
        <p:spPr bwMode="auto">
          <a:xfrm>
            <a:off x="228600" y="1352550"/>
            <a:ext cx="858199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Ministry of Human Resource Development, Govt of India		mhrd.gov.in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Department of Higher Education, Govt of Kerala			www.highereducation.kerala.gov.in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Directorate of Technical Education, Govt of Kerala			www.dtekerala.gov.in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Confederation of Indian Industry, Kerala			www.cii.in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Department of Industries, Govt of Kerala			www.keralaindustry.org</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Technopark, Trivandrum					www.technopark.org</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Infopark, Kochi					www.infopark.in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Kerala Startup Mission					startupmission.kerala.gov.in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Startup Village					www.sv.co.in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10,000 Startups					10000startups.com</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Indian Entrepreneur					www.indianentrepreneur.com</a:t>
            </a:r>
            <a:endParaRPr kumimoji="0" lang="en-US" sz="1200" i="0" u="none" strike="noStrike" cap="none" normalizeH="0" baseline="0" dirty="0" smtClean="0">
              <a:ln>
                <a:noFill/>
              </a:ln>
              <a:solidFill>
                <a:schemeClr val="bg1"/>
              </a:solidFill>
              <a:effectLst/>
              <a:latin typeface="PT Serif" charset="0"/>
              <a:cs typeface="Arial" pitchFamily="34" charset="0"/>
            </a:endParaRPr>
          </a:p>
          <a:p>
            <a:pPr lvl="0" eaLnBrk="0" fontAlgn="base" hangingPunct="0">
              <a:spcBef>
                <a:spcPct val="0"/>
              </a:spcBef>
              <a:spcAft>
                <a:spcPct val="0"/>
              </a:spcAf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Science &amp; Technology, Govt of India				</a:t>
            </a:r>
            <a:r>
              <a:rPr lang="en-US" sz="1200" dirty="0" smtClean="0">
                <a:solidFill>
                  <a:schemeClr val="bg1"/>
                </a:solidFill>
                <a:latin typeface="PT Serif" charset="0"/>
                <a:ea typeface="Calibri" pitchFamily="34" charset="0"/>
                <a:cs typeface="Courier New" pitchFamily="49" charset="0"/>
                <a:hlinkClick r:id="rId2"/>
              </a:rPr>
              <a:t>https://india.gov.in/topics/science-</a:t>
            </a:r>
            <a:r>
              <a:rPr lang="en-US" sz="1200" dirty="0" smtClean="0">
                <a:solidFill>
                  <a:schemeClr val="bg1"/>
                </a:solidFill>
                <a:latin typeface="PT Serif" charset="0"/>
                <a:ea typeface="Calibri" pitchFamily="34" charset="0"/>
                <a:cs typeface="Courier New" pitchFamily="49" charset="0"/>
              </a:rPr>
              <a:t>							       technology/scientific-education</a:t>
            </a:r>
            <a:endPar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Centre for Engineering Research and Development, Govt of Kerala		www.dtekerala.gov.in</a:t>
            </a:r>
            <a:endParaRPr kumimoji="0" lang="en-US" sz="1200" i="0" u="none" strike="noStrike" cap="none" normalizeH="0" baseline="0" dirty="0" smtClean="0">
              <a:ln>
                <a:noFill/>
              </a:ln>
              <a:solidFill>
                <a:schemeClr val="bg1"/>
              </a:solidFill>
              <a:effectLst/>
              <a:latin typeface="PT Serif"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Kerala State Council for Science, Technology &amp; Environment, </a:t>
            </a:r>
            <a:r>
              <a:rPr kumimoji="0" lang="en-US" sz="1200" i="0" u="none" strike="noStrike" cap="none" normalizeH="0" baseline="0" dirty="0" err="1" smtClean="0">
                <a:ln>
                  <a:noFill/>
                </a:ln>
                <a:solidFill>
                  <a:schemeClr val="bg1"/>
                </a:solidFill>
                <a:effectLst/>
                <a:latin typeface="PT Serif" charset="0"/>
                <a:ea typeface="Calibri" pitchFamily="34" charset="0"/>
                <a:cs typeface="Courier New" pitchFamily="49" charset="0"/>
              </a:rPr>
              <a:t>Govt</a:t>
            </a:r>
            <a:r>
              <a:rPr kumimoji="0" lang="en-US" sz="1200" i="0" u="none" strike="noStrike" cap="none" normalizeH="0" baseline="0" dirty="0" smtClean="0">
                <a:ln>
                  <a:noFill/>
                </a:ln>
                <a:solidFill>
                  <a:schemeClr val="bg1"/>
                </a:solidFill>
                <a:effectLst/>
                <a:latin typeface="PT Serif" charset="0"/>
                <a:ea typeface="Calibri" pitchFamily="34" charset="0"/>
                <a:cs typeface="Courier New" pitchFamily="49" charset="0"/>
              </a:rPr>
              <a:t> of Kerala	www.kscste.kerala.gov.in</a:t>
            </a:r>
            <a:endParaRPr kumimoji="0" lang="en-US" sz="1200" i="0" u="none" strike="noStrike" cap="none" normalizeH="0" baseline="0" dirty="0" smtClean="0">
              <a:ln>
                <a:noFill/>
              </a:ln>
              <a:solidFill>
                <a:schemeClr val="bg1"/>
              </a:solidFill>
              <a:effectLst/>
              <a:latin typeface="PT Serif"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169000" cy="697500"/>
          </a:xfrm>
        </p:spPr>
        <p:txBody>
          <a:bodyPr/>
          <a:lstStyle/>
          <a:p>
            <a:r>
              <a:rPr lang="en-US" sz="2800" dirty="0" smtClean="0"/>
              <a:t>Institution (Highlight)</a:t>
            </a:r>
            <a:endParaRPr lang="en-US" sz="2800" dirty="0"/>
          </a:p>
        </p:txBody>
      </p:sp>
      <p:sp>
        <p:nvSpPr>
          <p:cNvPr id="4" name="Shape 311"/>
          <p:cNvSpPr txBox="1">
            <a:spLocks/>
          </p:cNvSpPr>
          <p:nvPr/>
        </p:nvSpPr>
        <p:spPr>
          <a:xfrm>
            <a:off x="381000" y="895350"/>
            <a:ext cx="6477000" cy="3031200"/>
          </a:xfrm>
          <a:prstGeom prst="rect">
            <a:avLst/>
          </a:prstGeom>
          <a:noFill/>
          <a:ln>
            <a:noFill/>
          </a:ln>
        </p:spPr>
        <p:txBody>
          <a:bodyPr lIns="91425" tIns="91425" rIns="91425" bIns="91425" anchor="t" anchorCtr="0">
            <a:noAutofit/>
          </a:bodyPr>
          <a:lstStyle/>
          <a:p>
            <a:pPr lvl="4">
              <a:lnSpc>
                <a:spcPct val="200000"/>
              </a:lnSpc>
              <a:buFont typeface="Arial" pitchFamily="34" charset="0"/>
              <a:buChar char="•"/>
            </a:pPr>
            <a:r>
              <a:rPr lang="en-IN" dirty="0" smtClean="0">
                <a:solidFill>
                  <a:schemeClr val="bg1"/>
                </a:solidFill>
                <a:latin typeface="PT Serif" charset="0"/>
              </a:rPr>
              <a:t> One of the top five engineering colleges in Kerala.</a:t>
            </a:r>
          </a:p>
          <a:p>
            <a:pPr lvl="4">
              <a:lnSpc>
                <a:spcPct val="200000"/>
              </a:lnSpc>
              <a:buFont typeface="Arial" pitchFamily="34" charset="0"/>
              <a:buChar char="•"/>
            </a:pPr>
            <a:r>
              <a:rPr lang="en-IN" dirty="0" smtClean="0">
                <a:solidFill>
                  <a:schemeClr val="bg1"/>
                </a:solidFill>
                <a:latin typeface="PT Serif" charset="0"/>
              </a:rPr>
              <a:t> College accredited for 3 years by NBA (with effect from Jan 2016).</a:t>
            </a:r>
          </a:p>
          <a:p>
            <a:pPr lvl="4">
              <a:lnSpc>
                <a:spcPct val="200000"/>
              </a:lnSpc>
              <a:buFont typeface="Arial" pitchFamily="34" charset="0"/>
              <a:buChar char="•"/>
            </a:pPr>
            <a:r>
              <a:rPr lang="en-IN" dirty="0" smtClean="0">
                <a:solidFill>
                  <a:schemeClr val="bg1"/>
                </a:solidFill>
                <a:latin typeface="PT Serif" charset="0"/>
              </a:rPr>
              <a:t> Stood 3</a:t>
            </a:r>
            <a:r>
              <a:rPr lang="en-IN" baseline="30000" dirty="0" smtClean="0">
                <a:solidFill>
                  <a:schemeClr val="bg1"/>
                </a:solidFill>
                <a:latin typeface="PT Serif" charset="0"/>
              </a:rPr>
              <a:t>rd</a:t>
            </a:r>
            <a:r>
              <a:rPr lang="en-IN" dirty="0" smtClean="0">
                <a:solidFill>
                  <a:schemeClr val="bg1"/>
                </a:solidFill>
                <a:latin typeface="PT Serif" charset="0"/>
              </a:rPr>
              <a:t> in the State for 1</a:t>
            </a:r>
            <a:r>
              <a:rPr lang="en-IN" baseline="30000" dirty="0" smtClean="0">
                <a:solidFill>
                  <a:schemeClr val="bg1"/>
                </a:solidFill>
                <a:latin typeface="PT Serif" charset="0"/>
              </a:rPr>
              <a:t>st</a:t>
            </a:r>
            <a:r>
              <a:rPr lang="en-IN" dirty="0" smtClean="0">
                <a:solidFill>
                  <a:schemeClr val="bg1"/>
                </a:solidFill>
                <a:latin typeface="PT Serif" charset="0"/>
              </a:rPr>
              <a:t> year </a:t>
            </a:r>
            <a:r>
              <a:rPr lang="en-IN" dirty="0" err="1" smtClean="0">
                <a:solidFill>
                  <a:schemeClr val="bg1"/>
                </a:solidFill>
                <a:latin typeface="PT Serif" charset="0"/>
              </a:rPr>
              <a:t>B.Tech</a:t>
            </a:r>
            <a:r>
              <a:rPr lang="en-IN" dirty="0" smtClean="0">
                <a:solidFill>
                  <a:schemeClr val="bg1"/>
                </a:solidFill>
                <a:latin typeface="PT Serif" charset="0"/>
              </a:rPr>
              <a:t> results of APJKTU .</a:t>
            </a:r>
          </a:p>
          <a:p>
            <a:pPr lvl="4">
              <a:lnSpc>
                <a:spcPct val="200000"/>
              </a:lnSpc>
              <a:buFont typeface="Arial" pitchFamily="34" charset="0"/>
              <a:buChar char="•"/>
            </a:pPr>
            <a:r>
              <a:rPr lang="en-IN" dirty="0" smtClean="0">
                <a:solidFill>
                  <a:schemeClr val="bg1"/>
                </a:solidFill>
                <a:latin typeface="PT Serif" charset="0"/>
              </a:rPr>
              <a:t> Well equipped sports facilities including football court, basket ball court, other indoor games and a multi gym.</a:t>
            </a:r>
          </a:p>
          <a:p>
            <a:pPr lvl="4">
              <a:lnSpc>
                <a:spcPct val="200000"/>
              </a:lnSpc>
              <a:buFont typeface="Arial" pitchFamily="34" charset="0"/>
              <a:buChar char="•"/>
            </a:pPr>
            <a:r>
              <a:rPr lang="en-IN" dirty="0" smtClean="0">
                <a:solidFill>
                  <a:schemeClr val="bg1"/>
                </a:solidFill>
                <a:latin typeface="PT Serif" charset="0"/>
              </a:rPr>
              <a:t> Active cells of IEEE, ISTE and SAE in the college.</a:t>
            </a:r>
          </a:p>
          <a:p>
            <a:pPr lvl="4">
              <a:lnSpc>
                <a:spcPct val="200000"/>
              </a:lnSpc>
              <a:buFont typeface="Arial" pitchFamily="34" charset="0"/>
              <a:buChar char="•"/>
            </a:pPr>
            <a:r>
              <a:rPr lang="en-IN" dirty="0" smtClean="0">
                <a:solidFill>
                  <a:schemeClr val="bg1"/>
                </a:solidFill>
                <a:latin typeface="PT Serif" charset="0"/>
              </a:rPr>
              <a:t> Digitalised and fully equipped central library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5169000" cy="697500"/>
          </a:xfrm>
        </p:spPr>
        <p:txBody>
          <a:bodyPr/>
          <a:lstStyle/>
          <a:p>
            <a:r>
              <a:rPr lang="en-IN" sz="2800" dirty="0" smtClean="0"/>
              <a:t>FEW TIPS...</a:t>
            </a:r>
            <a:endParaRPr lang="en-IN" sz="2800" dirty="0"/>
          </a:p>
        </p:txBody>
      </p:sp>
      <p:sp>
        <p:nvSpPr>
          <p:cNvPr id="3" name="Text Placeholder 2"/>
          <p:cNvSpPr>
            <a:spLocks noGrp="1"/>
          </p:cNvSpPr>
          <p:nvPr>
            <p:ph type="body" idx="1"/>
          </p:nvPr>
        </p:nvSpPr>
        <p:spPr>
          <a:xfrm>
            <a:off x="152400" y="1504950"/>
            <a:ext cx="6477000" cy="3031200"/>
          </a:xfrm>
        </p:spPr>
        <p:txBody>
          <a:bodyPr>
            <a:noAutofit/>
          </a:bodyPr>
          <a:lstStyle/>
          <a:p>
            <a:r>
              <a:rPr lang="en-IN" sz="1400" dirty="0" smtClean="0"/>
              <a:t>Placements are like the passport to employment after </a:t>
            </a:r>
            <a:r>
              <a:rPr lang="en-IN" sz="1400" dirty="0" err="1" smtClean="0"/>
              <a:t>B.Tech</a:t>
            </a:r>
            <a:r>
              <a:rPr lang="en-IN" sz="1400" dirty="0" smtClean="0"/>
              <a:t>. So be part of </a:t>
            </a:r>
          </a:p>
          <a:p>
            <a:pPr>
              <a:buNone/>
            </a:pPr>
            <a:r>
              <a:rPr lang="en-IN" sz="1400" dirty="0" smtClean="0"/>
              <a:t>	placement drives </a:t>
            </a:r>
          </a:p>
          <a:p>
            <a:endParaRPr lang="en-IN" sz="1400" dirty="0" smtClean="0"/>
          </a:p>
          <a:p>
            <a:r>
              <a:rPr lang="en-IN" sz="1400" dirty="0" smtClean="0"/>
              <a:t>Students aspiring GATE should concentrate and work hard for it.</a:t>
            </a:r>
          </a:p>
          <a:p>
            <a:endParaRPr lang="en-IN" sz="1400" dirty="0" smtClean="0"/>
          </a:p>
          <a:p>
            <a:r>
              <a:rPr lang="en-IN" sz="1400" dirty="0" smtClean="0"/>
              <a:t>Saying  yes to higher studies is not at all a bad decision </a:t>
            </a:r>
          </a:p>
          <a:p>
            <a:endParaRPr lang="en-IN" sz="1400" dirty="0" smtClean="0"/>
          </a:p>
          <a:p>
            <a:r>
              <a:rPr lang="en-IN" sz="1400" dirty="0" smtClean="0"/>
              <a:t>Our country even need civil servants and government employees from you </a:t>
            </a:r>
          </a:p>
          <a:p>
            <a:pPr>
              <a:buNone/>
            </a:pPr>
            <a:r>
              <a:rPr lang="en-IN" sz="1400" dirty="0" smtClean="0"/>
              <a:t>	guys</a:t>
            </a:r>
          </a:p>
          <a:p>
            <a:endParaRPr lang="en-IN" sz="1400" dirty="0" smtClean="0"/>
          </a:p>
          <a:p>
            <a:pPr>
              <a:buNone/>
            </a:pPr>
            <a:r>
              <a:rPr lang="en-IN" sz="1400" dirty="0" smtClean="0"/>
              <a:t>                         </a:t>
            </a:r>
          </a:p>
          <a:p>
            <a:pPr>
              <a:buNone/>
            </a:pPr>
            <a:endParaRPr lang="en-IN" sz="1400" dirty="0" smtClean="0"/>
          </a:p>
          <a:p>
            <a:pPr>
              <a:buNone/>
            </a:pPr>
            <a:endParaRPr lang="en-IN" sz="1400" dirty="0" smtClean="0"/>
          </a:p>
          <a:p>
            <a:pPr algn="ctr">
              <a:buNone/>
            </a:pPr>
            <a:r>
              <a:rPr lang="en-IN" sz="1400" dirty="0" smtClean="0"/>
              <a:t>GOOD LUCK</a:t>
            </a:r>
            <a:endParaRPr lang="en-IN" sz="1400" dirty="0"/>
          </a:p>
        </p:txBody>
      </p:sp>
    </p:spTree>
    <p:extLst>
      <p:ext uri="{BB962C8B-B14F-4D97-AF65-F5344CB8AC3E}">
        <p14:creationId xmlns="" xmlns:p14="http://schemas.microsoft.com/office/powerpoint/2010/main" val="314748641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sp>
        <p:nvSpPr>
          <p:cNvPr id="286" name="Shape 286"/>
          <p:cNvSpPr txBox="1">
            <a:spLocks noGrp="1"/>
          </p:cNvSpPr>
          <p:nvPr>
            <p:ph type="ctrTitle" idx="4294967295"/>
          </p:nvPr>
        </p:nvSpPr>
        <p:spPr>
          <a:xfrm>
            <a:off x="1331640" y="1563638"/>
            <a:ext cx="6912768" cy="1159799"/>
          </a:xfrm>
          <a:prstGeom prst="rect">
            <a:avLst/>
          </a:prstGeom>
        </p:spPr>
        <p:txBody>
          <a:bodyPr lIns="91425" tIns="91425" rIns="91425" bIns="91425" anchor="b" anchorCtr="0">
            <a:noAutofit/>
          </a:bodyPr>
          <a:lstStyle/>
          <a:p>
            <a:pPr lvl="0" rtl="0">
              <a:spcBef>
                <a:spcPts val="0"/>
              </a:spcBef>
              <a:buNone/>
            </a:pPr>
            <a:r>
              <a:rPr lang="en" sz="4400" dirty="0" smtClean="0">
                <a:solidFill>
                  <a:srgbClr val="EFEFEF"/>
                </a:solidFill>
              </a:rPr>
              <a:t>We power the world!</a:t>
            </a:r>
            <a:endParaRPr lang="en" sz="4400" dirty="0">
              <a:solidFill>
                <a:srgbClr val="EFEFEF"/>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24389" y="2161800"/>
            <a:ext cx="5343600" cy="819899"/>
          </a:xfrm>
          <a:prstGeom prst="rect">
            <a:avLst/>
          </a:prstGeom>
        </p:spPr>
        <p:txBody>
          <a:bodyPr lIns="91425" tIns="91425" rIns="91425" bIns="91425" anchor="ctr" anchorCtr="0">
            <a:noAutofit/>
          </a:bodyPr>
          <a:lstStyle/>
          <a:p>
            <a:pPr lvl="0">
              <a:buNone/>
            </a:pPr>
            <a:r>
              <a:rPr lang="en-IN" sz="2400" dirty="0" smtClean="0"/>
              <a:t>“Electrical </a:t>
            </a:r>
            <a:r>
              <a:rPr lang="en-IN" sz="2400" dirty="0"/>
              <a:t>science has revealed to us the true nature of light, has provided us with innumerable appliances and instruments of precision, and has thereby vastly added to the exactness of our knowledge</a:t>
            </a:r>
            <a:r>
              <a:rPr lang="en-IN" sz="2400" dirty="0" smtClean="0"/>
              <a:t>.”</a:t>
            </a:r>
          </a:p>
          <a:p>
            <a:pPr lvl="0">
              <a:buNone/>
            </a:pPr>
            <a:r>
              <a:rPr lang="en-IN" sz="2400" dirty="0"/>
              <a:t> </a:t>
            </a:r>
            <a:r>
              <a:rPr lang="en-IN" sz="2400" dirty="0" smtClean="0"/>
              <a:t>                              </a:t>
            </a:r>
          </a:p>
          <a:p>
            <a:pPr lvl="0">
              <a:buNone/>
            </a:pPr>
            <a:r>
              <a:rPr lang="en-IN" sz="2400" dirty="0"/>
              <a:t> </a:t>
            </a:r>
            <a:r>
              <a:rPr lang="en-IN" sz="2400" dirty="0" smtClean="0"/>
              <a:t>                                     Nikola </a:t>
            </a:r>
            <a:r>
              <a:rPr lang="en-IN" sz="2400" dirty="0"/>
              <a:t>Tesla</a:t>
            </a:r>
            <a:r>
              <a:rPr lang="en-IN" dirty="0"/>
              <a:t/>
            </a:r>
            <a:br>
              <a:rPr lang="en-IN" dirty="0"/>
            </a:br>
            <a:endParaRPr lang="en"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ctrTitle" idx="4294967295"/>
          </p:nvPr>
        </p:nvSpPr>
        <p:spPr>
          <a:xfrm>
            <a:off x="638175" y="1202350"/>
            <a:ext cx="6593700" cy="1159799"/>
          </a:xfrm>
          <a:prstGeom prst="rect">
            <a:avLst/>
          </a:prstGeom>
        </p:spPr>
        <p:txBody>
          <a:bodyPr lIns="91425" tIns="91425" rIns="91425" bIns="91425" anchor="b" anchorCtr="0">
            <a:noAutofit/>
          </a:bodyPr>
          <a:lstStyle/>
          <a:p>
            <a:pPr lvl="0" algn="ctr" rtl="0">
              <a:spcBef>
                <a:spcPts val="0"/>
              </a:spcBef>
              <a:buNone/>
            </a:pPr>
            <a:r>
              <a:rPr lang="en" dirty="0"/>
              <a:t>Thanks!</a:t>
            </a:r>
          </a:p>
        </p:txBody>
      </p:sp>
      <p:sp>
        <p:nvSpPr>
          <p:cNvPr id="418" name="Shape 418"/>
          <p:cNvSpPr txBox="1">
            <a:spLocks noGrp="1"/>
          </p:cNvSpPr>
          <p:nvPr>
            <p:ph type="subTitle" idx="4294967295"/>
          </p:nvPr>
        </p:nvSpPr>
        <p:spPr>
          <a:xfrm>
            <a:off x="762000" y="2724150"/>
            <a:ext cx="6593700" cy="784799"/>
          </a:xfrm>
          <a:prstGeom prst="rect">
            <a:avLst/>
          </a:prstGeom>
        </p:spPr>
        <p:txBody>
          <a:bodyPr lIns="91425" tIns="91425" rIns="91425" bIns="91425" anchor="t" anchorCtr="0">
            <a:noAutofit/>
          </a:bodyPr>
          <a:lstStyle/>
          <a:p>
            <a:pPr lvl="0" rtl="0">
              <a:spcBef>
                <a:spcPts val="0"/>
              </a:spcBef>
              <a:buNone/>
            </a:pPr>
            <a:r>
              <a:rPr lang="en" dirty="0" smtClean="0"/>
              <a:t>For feedbacks we are available at</a:t>
            </a:r>
          </a:p>
          <a:p>
            <a:pPr lvl="0">
              <a:spcBef>
                <a:spcPts val="0"/>
              </a:spcBef>
              <a:buNone/>
            </a:pPr>
            <a:r>
              <a:rPr lang="en-US" sz="1400" dirty="0" smtClean="0"/>
              <a:t>http://www.rit.ac.in/cgpcn/feedback.php</a:t>
            </a:r>
            <a:endParaRPr lang="en"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4" name="Rectangle 3"/>
          <p:cNvSpPr/>
          <p:nvPr/>
        </p:nvSpPr>
        <p:spPr>
          <a:xfrm>
            <a:off x="1493876" y="1995686"/>
            <a:ext cx="437812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R DARLING" pitchFamily="2" charset="0"/>
              </a:rPr>
              <a:t>Career Paths</a:t>
            </a:r>
            <a:endParaRPr lang="en-US" sz="5400" b="1" cap="none" spc="150" dirty="0">
              <a:ln w="11430"/>
              <a:solidFill>
                <a:srgbClr val="F8F8F8"/>
              </a:solidFill>
              <a:effectLst>
                <a:outerShdw blurRad="25400" algn="tl" rotWithShape="0">
                  <a:srgbClr val="000000">
                    <a:alpha val="43000"/>
                  </a:srgbClr>
                </a:outerShdw>
              </a:effectLst>
              <a:latin typeface="AR DARLING"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1" y="627534"/>
            <a:ext cx="7272808" cy="4401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9857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3241" y="1059582"/>
            <a:ext cx="3474703" cy="3168352"/>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72000" y="1059582"/>
            <a:ext cx="3882705" cy="3168352"/>
          </a:xfrm>
          <a:prstGeom prst="rect">
            <a:avLst/>
          </a:prstGeom>
        </p:spPr>
      </p:pic>
    </p:spTree>
    <p:extLst>
      <p:ext uri="{BB962C8B-B14F-4D97-AF65-F5344CB8AC3E}">
        <p14:creationId xmlns="" xmlns:p14="http://schemas.microsoft.com/office/powerpoint/2010/main" val="13660588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3" y="483518"/>
            <a:ext cx="7056784"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21130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24128" y="843558"/>
            <a:ext cx="2497058" cy="3744416"/>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83568" y="843558"/>
            <a:ext cx="4420194" cy="3744416"/>
          </a:xfrm>
          <a:prstGeom prst="rect">
            <a:avLst/>
          </a:prstGeom>
        </p:spPr>
      </p:pic>
    </p:spTree>
    <p:extLst>
      <p:ext uri="{BB962C8B-B14F-4D97-AF65-F5344CB8AC3E}">
        <p14:creationId xmlns="" xmlns:p14="http://schemas.microsoft.com/office/powerpoint/2010/main" val="8943358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411510"/>
            <a:ext cx="7560839" cy="4536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87662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1560" y="915566"/>
            <a:ext cx="3600400" cy="3240360"/>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44008" y="916124"/>
            <a:ext cx="3408040" cy="3239802"/>
          </a:xfrm>
          <a:prstGeom prst="rect">
            <a:avLst/>
          </a:prstGeom>
        </p:spPr>
      </p:pic>
    </p:spTree>
    <p:extLst>
      <p:ext uri="{BB962C8B-B14F-4D97-AF65-F5344CB8AC3E}">
        <p14:creationId xmlns="" xmlns:p14="http://schemas.microsoft.com/office/powerpoint/2010/main" val="25029352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lthas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489</Words>
  <Application>Microsoft Office PowerPoint</Application>
  <PresentationFormat>On-screen Show (16:9)</PresentationFormat>
  <Paragraphs>136</Paragraphs>
  <Slides>20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Montserrat</vt:lpstr>
      <vt:lpstr>PT Serif</vt:lpstr>
      <vt:lpstr>AR DARLING</vt:lpstr>
      <vt:lpstr>Times New Roman</vt:lpstr>
      <vt:lpstr>Calibri</vt:lpstr>
      <vt:lpstr>Courier New</vt:lpstr>
      <vt:lpstr>Abril Fatface</vt:lpstr>
      <vt:lpstr>Balthasar template</vt:lpstr>
      <vt:lpstr>CAREER GUIDE </vt:lpstr>
      <vt:lpstr>Slide 2</vt:lpstr>
      <vt:lpstr>Slide 3</vt:lpstr>
      <vt:lpstr>Slide 4</vt:lpstr>
      <vt:lpstr>Slide 5</vt:lpstr>
      <vt:lpstr>Slide 6</vt:lpstr>
      <vt:lpstr>Slide 7</vt:lpstr>
      <vt:lpstr>Slide 8</vt:lpstr>
      <vt:lpstr>Slide 9</vt:lpstr>
      <vt:lpstr>What after B.Tech?</vt:lpstr>
      <vt:lpstr>Top Private Sector Companies:</vt:lpstr>
      <vt:lpstr>Top Public Sector Undertakings:</vt:lpstr>
      <vt:lpstr>Higher Study After Electrical Engineering</vt:lpstr>
      <vt:lpstr>Slide 14</vt:lpstr>
      <vt:lpstr>Alumni (some highlights)</vt:lpstr>
      <vt:lpstr>             Career (links)</vt:lpstr>
      <vt:lpstr>Institution (Highlight)</vt:lpstr>
      <vt:lpstr>FEW TIPS...</vt:lpstr>
      <vt:lpstr>We power the world!</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GUIDE</dc:title>
  <dc:creator>Aravind</dc:creator>
  <cp:lastModifiedBy>user</cp:lastModifiedBy>
  <cp:revision>32</cp:revision>
  <dcterms:modified xsi:type="dcterms:W3CDTF">2017-02-13T04:49:41Z</dcterms:modified>
</cp:coreProperties>
</file>